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7" autoAdjust="0"/>
  </p:normalViewPr>
  <p:slideViewPr>
    <p:cSldViewPr>
      <p:cViewPr varScale="1">
        <p:scale>
          <a:sx n="64" d="100"/>
          <a:sy n="64" d="100"/>
        </p:scale>
        <p:origin x="-96" y="-522"/>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663889-A0D1-4816-BF78-A5CE89BFC1DE}"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DFBE39-A64B-4A05-BBB5-FB7B4F33BBB4}" type="slidenum">
              <a:rPr lang="fr-CA" smtClean="0"/>
              <a:t>‹N°›</a:t>
            </a:fld>
            <a:endParaRPr lang="fr-CA"/>
          </a:p>
        </p:txBody>
      </p:sp>
    </p:spTree>
    <p:extLst>
      <p:ext uri="{BB962C8B-B14F-4D97-AF65-F5344CB8AC3E}">
        <p14:creationId xmlns:p14="http://schemas.microsoft.com/office/powerpoint/2010/main" val="194430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permet de mettre en valeur les efforts des parties prenantes dans le cadre de la Démarche BNQ 21000.</a:t>
            </a:r>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1259067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2055537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5</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3680832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216953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2954157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3581755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361140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3859992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81628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257853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6189772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A0F04023-F27E-444C-86C1-43C7BBE6AB4B}"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330037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A0F04023-F27E-444C-86C1-43C7BBE6AB4B}"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1221905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A0F04023-F27E-444C-86C1-43C7BBE6AB4B}"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1792965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0F04023-F27E-444C-86C1-43C7BBE6AB4B}"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2370432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0F04023-F27E-444C-86C1-43C7BBE6AB4B}"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47480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0F04023-F27E-444C-86C1-43C7BBE6AB4B}"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8A4D92F0-AD70-4DB8-A75C-2689F74D6006}" type="slidenum">
              <a:rPr lang="fr-CA" smtClean="0"/>
              <a:t>‹N°›</a:t>
            </a:fld>
            <a:endParaRPr lang="fr-CA"/>
          </a:p>
        </p:txBody>
      </p:sp>
    </p:spTree>
    <p:extLst>
      <p:ext uri="{BB962C8B-B14F-4D97-AF65-F5344CB8AC3E}">
        <p14:creationId xmlns:p14="http://schemas.microsoft.com/office/powerpoint/2010/main" val="478352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04023-F27E-444C-86C1-43C7BBE6AB4B}"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4D92F0-AD70-4DB8-A75C-2689F74D6006}" type="slidenum">
              <a:rPr lang="fr-CA" smtClean="0"/>
              <a:t>‹N°›</a:t>
            </a:fld>
            <a:endParaRPr lang="fr-CA"/>
          </a:p>
        </p:txBody>
      </p:sp>
    </p:spTree>
    <p:extLst>
      <p:ext uri="{BB962C8B-B14F-4D97-AF65-F5344CB8AC3E}">
        <p14:creationId xmlns:p14="http://schemas.microsoft.com/office/powerpoint/2010/main" val="2852017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2.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16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16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sz="1400"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2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16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467544" y="6381328"/>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30484627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4131497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10</a:t>
            </a:r>
          </a:p>
          <a:p>
            <a:pPr algn="ctr"/>
            <a:r>
              <a:rPr lang="fr-CA" b="0" dirty="0" smtClean="0">
                <a:solidFill>
                  <a:schemeClr val="tx1">
                    <a:lumMod val="50000"/>
                    <a:lumOff val="50000"/>
                  </a:schemeClr>
                </a:solidFill>
              </a:rPr>
              <a:t>La Démarche BNQ 21000 : </a:t>
            </a:r>
          </a:p>
          <a:p>
            <a:pPr algn="ctr"/>
            <a:r>
              <a:rPr lang="fr-CA" b="0" dirty="0">
                <a:solidFill>
                  <a:schemeClr val="tx1">
                    <a:lumMod val="50000"/>
                    <a:lumOff val="50000"/>
                  </a:schemeClr>
                </a:solidFill>
              </a:rPr>
              <a:t>v</a:t>
            </a:r>
            <a:r>
              <a:rPr lang="fr-CA" b="0" dirty="0" smtClean="0">
                <a:solidFill>
                  <a:schemeClr val="tx1">
                    <a:lumMod val="50000"/>
                    <a:lumOff val="50000"/>
                  </a:schemeClr>
                </a:solidFill>
              </a:rPr>
              <a:t>otre contribution à tous</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325461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304800"/>
            <a:ext cx="8334404" cy="796908"/>
          </a:xfrm>
        </p:spPr>
        <p:txBody>
          <a:bodyPr/>
          <a:lstStyle/>
          <a:p>
            <a:r>
              <a:rPr lang="fr-CA" sz="3200" smtClean="0"/>
              <a:t>Contribution </a:t>
            </a:r>
            <a:r>
              <a:rPr lang="fr-CA" sz="3200" dirty="0" smtClean="0"/>
              <a:t>des employés à l’avancement d’une action</a:t>
            </a:r>
            <a:endParaRPr lang="fr-CA" sz="3200" dirty="0"/>
          </a:p>
        </p:txBody>
      </p:sp>
      <p:sp>
        <p:nvSpPr>
          <p:cNvPr id="5" name="Espace réservé du texte 4"/>
          <p:cNvSpPr>
            <a:spLocks noGrp="1"/>
          </p:cNvSpPr>
          <p:nvPr>
            <p:ph type="body" sz="quarter" idx="15"/>
            <p:custDataLst>
              <p:tags r:id="rId2"/>
            </p:custDataLst>
          </p:nvPr>
        </p:nvSpPr>
        <p:spPr/>
        <p:txBody>
          <a:bodyPr/>
          <a:lstStyle/>
          <a:p>
            <a:pPr marL="0" indent="0">
              <a:buNone/>
            </a:pPr>
            <a:r>
              <a:rPr lang="fr-CA" dirty="0" smtClean="0">
                <a:solidFill>
                  <a:srgbClr val="FF0000"/>
                </a:solidFill>
              </a:rPr>
              <a:t>À compléter :</a:t>
            </a:r>
          </a:p>
          <a:p>
            <a:pPr>
              <a:buBlip>
                <a:blip r:embed="rId5"/>
              </a:buBlip>
            </a:pPr>
            <a:r>
              <a:rPr lang="fr-CA" dirty="0">
                <a:solidFill>
                  <a:srgbClr val="FF0000"/>
                </a:solidFill>
              </a:rPr>
              <a:t>É</a:t>
            </a:r>
            <a:r>
              <a:rPr lang="fr-CA" dirty="0" smtClean="0">
                <a:solidFill>
                  <a:srgbClr val="FF0000"/>
                </a:solidFill>
              </a:rPr>
              <a:t>tat de la situation</a:t>
            </a:r>
          </a:p>
          <a:p>
            <a:pPr>
              <a:buBlip>
                <a:blip r:embed="rId5"/>
              </a:buBlip>
            </a:pPr>
            <a:r>
              <a:rPr lang="fr-CA" dirty="0" smtClean="0">
                <a:solidFill>
                  <a:srgbClr val="FF0000"/>
                </a:solidFill>
              </a:rPr>
              <a:t>Quelle est la contribution recherchée par les employés (activités, avis, etc.)?</a:t>
            </a:r>
          </a:p>
          <a:p>
            <a:pPr>
              <a:buBlip>
                <a:blip r:embed="rId5"/>
              </a:buBlip>
            </a:pPr>
            <a:r>
              <a:rPr lang="fr-CA" dirty="0" smtClean="0">
                <a:solidFill>
                  <a:srgbClr val="FF0000"/>
                </a:solidFill>
              </a:rPr>
              <a:t>Proposer la manière dont vous allez transmettre la résultante de leur contribution.</a:t>
            </a:r>
          </a:p>
        </p:txBody>
      </p:sp>
    </p:spTree>
    <p:extLst>
      <p:ext uri="{BB962C8B-B14F-4D97-AF65-F5344CB8AC3E}">
        <p14:creationId xmlns:p14="http://schemas.microsoft.com/office/powerpoint/2010/main" val="2763636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3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6236110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222</Words>
  <Application>Microsoft Office PowerPoint</Application>
  <PresentationFormat>Affichage à l'écran (4:3)</PresentationFormat>
  <Paragraphs>38</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Objectifs de l’atelier</vt:lpstr>
      <vt:lpstr>Présentation PowerPoint</vt:lpstr>
      <vt:lpstr>Contribution des employés à l’avancement d’une action</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5</cp:revision>
  <dcterms:created xsi:type="dcterms:W3CDTF">2013-02-25T20:14:13Z</dcterms:created>
  <dcterms:modified xsi:type="dcterms:W3CDTF">2013-03-12T18:58:59Z</dcterms:modified>
</cp:coreProperties>
</file>