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2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3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4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5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  <p:sldMasterId id="2147483783" r:id="rId2"/>
  </p:sldMasterIdLst>
  <p:notesMasterIdLst>
    <p:notesMasterId r:id="rId9"/>
  </p:notesMasterIdLst>
  <p:handoutMasterIdLst>
    <p:handoutMasterId r:id="rId10"/>
  </p:handoutMasterIdLst>
  <p:sldIdLst>
    <p:sldId id="640" r:id="rId3"/>
    <p:sldId id="601" r:id="rId4"/>
    <p:sldId id="634" r:id="rId5"/>
    <p:sldId id="638" r:id="rId6"/>
    <p:sldId id="639" r:id="rId7"/>
    <p:sldId id="637" r:id="rId8"/>
  </p:sldIdLst>
  <p:sldSz cx="9144000" cy="6858000" type="screen4x3"/>
  <p:notesSz cx="7010400" cy="92964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99"/>
    <a:srgbClr val="FFFFCC"/>
    <a:srgbClr val="00CC99"/>
    <a:srgbClr val="0066CC"/>
    <a:srgbClr val="FFCC99"/>
    <a:srgbClr val="3399FF"/>
    <a:srgbClr val="3333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94" autoAdjust="0"/>
    <p:restoredTop sz="93777" autoAdjust="0"/>
  </p:normalViewPr>
  <p:slideViewPr>
    <p:cSldViewPr>
      <p:cViewPr>
        <p:scale>
          <a:sx n="100" d="100"/>
          <a:sy n="100" d="100"/>
        </p:scale>
        <p:origin x="-72" y="-2712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1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4820"/>
    </p:cViewPr>
  </p:sorterViewPr>
  <p:notesViewPr>
    <p:cSldViewPr>
      <p:cViewPr>
        <p:scale>
          <a:sx n="140" d="100"/>
          <a:sy n="140" d="100"/>
        </p:scale>
        <p:origin x="-658" y="80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ne\Dropbox\Anne_Ellipsos\BNQ%2021000\Transport%20Galland\Resultats%20par%20indicateur_T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CA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multiLvlStrRef>
              <c:f>Graph!$A$64:$B$65</c:f>
              <c:multiLvlStrCache>
                <c:ptCount val="2"/>
                <c:lvl>
                  <c:pt idx="0">
                    <c:v>Direction</c:v>
                  </c:pt>
                  <c:pt idx="1">
                    <c:v>Employés</c:v>
                  </c:pt>
                </c:lvl>
                <c:lvl>
                  <c:pt idx="0">
                    <c:v>Interne</c:v>
                  </c:pt>
                </c:lvl>
              </c:multiLvlStrCache>
            </c:multiLvlStrRef>
          </c:cat>
          <c:val>
            <c:numRef>
              <c:f>Graph!$C$64:$C$65</c:f>
              <c:numCache>
                <c:formatCode>0.00</c:formatCode>
                <c:ptCount val="2"/>
                <c:pt idx="0">
                  <c:v>2.5415999999999999</c:v>
                </c:pt>
                <c:pt idx="1">
                  <c:v>2.7084000000000001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594688"/>
        <c:axId val="53159616"/>
      </c:barChart>
      <c:catAx>
        <c:axId val="84594688"/>
        <c:scaling>
          <c:orientation val="minMax"/>
        </c:scaling>
        <c:delete val="0"/>
        <c:axPos val="b"/>
        <c:majorTickMark val="out"/>
        <c:minorTickMark val="none"/>
        <c:tickLblPos val="nextTo"/>
        <c:crossAx val="53159616"/>
        <c:crosses val="autoZero"/>
        <c:auto val="1"/>
        <c:lblAlgn val="ctr"/>
        <c:lblOffset val="100"/>
        <c:noMultiLvlLbl val="0"/>
      </c:catAx>
      <c:valAx>
        <c:axId val="53159616"/>
        <c:scaling>
          <c:orientation val="minMax"/>
          <c:max val="5"/>
          <c:min val="0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84594688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A7DCDB8B-4F55-4255-9347-383224578407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00088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B525DFF0-80D0-499D-A32C-0EDFA9AA5C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471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25DFF0-80D0-499D-A32C-0EDFA9AA5CA6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651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27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9F817B-12BD-40EA-A29F-06A270004FF5}" type="slidenum">
              <a:rPr lang="fr-CA">
                <a:latin typeface="Arial" pitchFamily="34" charset="0"/>
                <a:cs typeface="Arial" pitchFamily="34" charset="0"/>
              </a:rPr>
              <a:pPr/>
              <a:t>2</a:t>
            </a:fld>
            <a:endParaRPr lang="fr-CA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9F817B-12BD-40EA-A29F-06A270004FF5}" type="slidenum">
              <a:rPr lang="fr-CA">
                <a:latin typeface="Arial" pitchFamily="34" charset="0"/>
                <a:cs typeface="Arial" pitchFamily="34" charset="0"/>
              </a:rPr>
              <a:pPr/>
              <a:t>3</a:t>
            </a:fld>
            <a:endParaRPr lang="fr-CA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27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9F817B-12BD-40EA-A29F-06A270004FF5}" type="slidenum">
              <a:rPr lang="fr-CA">
                <a:latin typeface="Arial" pitchFamily="34" charset="0"/>
                <a:cs typeface="Arial" pitchFamily="34" charset="0"/>
              </a:rPr>
              <a:pPr/>
              <a:t>4</a:t>
            </a:fld>
            <a:endParaRPr lang="fr-CA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Espace réservé des commentair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727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9F817B-12BD-40EA-A29F-06A270004FF5}" type="slidenum">
              <a:rPr lang="fr-CA">
                <a:latin typeface="Arial" pitchFamily="34" charset="0"/>
                <a:cs typeface="Arial" pitchFamily="34" charset="0"/>
              </a:rPr>
              <a:pPr/>
              <a:t>5</a:t>
            </a:fld>
            <a:endParaRPr lang="fr-CA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9F817B-12BD-40EA-A29F-06A270004FF5}" type="slidenum">
              <a:rPr lang="fr-CA">
                <a:latin typeface="Arial" pitchFamily="34" charset="0"/>
                <a:cs typeface="Arial" pitchFamily="34" charset="0"/>
              </a:rPr>
              <a:pPr/>
              <a:t>6</a:t>
            </a:fld>
            <a:endParaRPr lang="fr-CA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A8783-8625-4C0E-BABA-4324F21AD334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21039-30D3-4F15-8961-117089F4657C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B40EF-BFC7-4B28-AD9C-AE975AF94A70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_titre 1 ligne_texte_fo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85750" y="1219200"/>
            <a:ext cx="8858250" cy="541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5" name="Image 6" descr="Bande verte.png"/>
          <p:cNvPicPr>
            <a:picLocks noChangeAspect="1"/>
          </p:cNvPicPr>
          <p:nvPr userDrawn="1"/>
        </p:nvPicPr>
        <p:blipFill>
          <a:blip r:embed="rId2" cstate="print"/>
          <a:srcRect l="9" t="14581"/>
          <a:stretch>
            <a:fillRect/>
          </a:stretch>
        </p:blipFill>
        <p:spPr bwMode="auto">
          <a:xfrm>
            <a:off x="0" y="1000125"/>
            <a:ext cx="341313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7" descr="ligne verte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1000125"/>
            <a:ext cx="9144000" cy="1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8" descr="BNQ2100_COuleur_small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23125" y="5826125"/>
            <a:ext cx="1420813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86742" cy="7969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00000">
              <a:lnSpc>
                <a:spcPts val="3400"/>
              </a:lnSpc>
              <a:tabLst>
                <a:tab pos="900000" algn="l"/>
              </a:tabLst>
              <a:defRPr sz="2800" b="1" baseline="0">
                <a:solidFill>
                  <a:srgbClr val="009A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fr-CA" dirty="0"/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14"/>
          </p:nvPr>
        </p:nvSpPr>
        <p:spPr>
          <a:xfrm>
            <a:off x="609600" y="1524000"/>
            <a:ext cx="8286808" cy="3714763"/>
          </a:xfrm>
          <a:prstGeom prst="rect">
            <a:avLst/>
          </a:prstGeom>
        </p:spPr>
        <p:txBody>
          <a:bodyPr>
            <a:normAutofit/>
          </a:bodyPr>
          <a:lstStyle>
            <a:lvl1pPr marL="531813" indent="-531813">
              <a:lnSpc>
                <a:spcPts val="3400"/>
              </a:lnSpc>
              <a:buFontTx/>
              <a:buBlip>
                <a:blip r:embed="rId5"/>
              </a:buBlip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1260475" indent="-536575">
              <a:lnSpc>
                <a:spcPts val="3400"/>
              </a:lnSpc>
              <a:buFontTx/>
              <a:buBlip>
                <a:blip r:embed="rId6"/>
              </a:buBlip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976438" indent="-528638">
              <a:lnSpc>
                <a:spcPts val="3400"/>
              </a:lnSpc>
              <a:buFontTx/>
              <a:buBlip>
                <a:blip r:embed="rId7"/>
              </a:buBlip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2693988" indent="-534988">
              <a:lnSpc>
                <a:spcPts val="3400"/>
              </a:lnSpc>
              <a:buFontTx/>
              <a:buBlip>
                <a:blip r:embed="rId8"/>
              </a:buBlip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lnSpc>
                <a:spcPts val="3400"/>
              </a:lnSpc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AC18E-E3FE-466B-9C5E-BFA4812BA7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B55AB-0DE8-493A-BDFD-E0112526B4D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6D221-764C-4953-ADB8-9559C66AD3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6A5BB-86C2-458C-A67E-7228404BA0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75BDD-AC9F-4C38-BF3A-E6161B904B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3F2E3-7552-4A65-8AE2-74ED765A51C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0C00C-66A2-4779-9CB6-BE44521E14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5D46E-9B46-43A4-BA95-0BA5E7872C7F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07D9E-A914-4639-AF91-04818B842A3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68743-65DA-4D92-8BA6-A7E772542B2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A8C91-224D-432F-9561-68A35A8C4DC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1C166-D408-464E-8B19-9925B128D8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59B8F-E9F9-455A-81AE-FE041CFC46F6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F42A5-AF43-4EF7-8A0A-62F245AC7D8F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2B8DC-2BA8-48EC-B043-755BD8E97163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D3F5B-2E54-402F-BE7D-8EB196E30508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41111-1621-4C1A-9514-7F984FA41644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64921-95F7-4B0E-9A87-5C11D8622158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2AB9E-FD19-470B-8C32-231D38D0E27C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C4D4FB57-C9ED-46E5-979D-88895B2BC199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22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3047AAB2-1545-4B6F-87E4-161D8B1072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1.png"/><Relationship Id="rId18" Type="http://schemas.openxmlformats.org/officeDocument/2006/relationships/image" Target="../media/image10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notesSlide" Target="../notesSlides/notesSlide1.xml"/><Relationship Id="rId17" Type="http://schemas.openxmlformats.org/officeDocument/2006/relationships/image" Target="../media/image9.png"/><Relationship Id="rId2" Type="http://schemas.openxmlformats.org/officeDocument/2006/relationships/tags" Target="../tags/tag2.xml"/><Relationship Id="rId16" Type="http://schemas.openxmlformats.org/officeDocument/2006/relationships/image" Target="../media/image8.jpeg"/><Relationship Id="rId20" Type="http://schemas.openxmlformats.org/officeDocument/2006/relationships/image" Target="../media/image12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5" Type="http://schemas.openxmlformats.org/officeDocument/2006/relationships/image" Target="../media/image3.png"/><Relationship Id="rId10" Type="http://schemas.openxmlformats.org/officeDocument/2006/relationships/tags" Target="../tags/tag10.xml"/><Relationship Id="rId19" Type="http://schemas.openxmlformats.org/officeDocument/2006/relationships/image" Target="../media/image11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23.xml"/><Relationship Id="rId18" Type="http://schemas.openxmlformats.org/officeDocument/2006/relationships/tags" Target="../tags/tag28.xml"/><Relationship Id="rId26" Type="http://schemas.openxmlformats.org/officeDocument/2006/relationships/tags" Target="../tags/tag36.xml"/><Relationship Id="rId39" Type="http://schemas.openxmlformats.org/officeDocument/2006/relationships/tags" Target="../tags/tag49.xml"/><Relationship Id="rId21" Type="http://schemas.openxmlformats.org/officeDocument/2006/relationships/tags" Target="../tags/tag31.xml"/><Relationship Id="rId34" Type="http://schemas.openxmlformats.org/officeDocument/2006/relationships/tags" Target="../tags/tag44.xml"/><Relationship Id="rId42" Type="http://schemas.openxmlformats.org/officeDocument/2006/relationships/tags" Target="../tags/tag52.xml"/><Relationship Id="rId47" Type="http://schemas.openxmlformats.org/officeDocument/2006/relationships/tags" Target="../tags/tag57.xml"/><Relationship Id="rId50" Type="http://schemas.openxmlformats.org/officeDocument/2006/relationships/tags" Target="../tags/tag60.xml"/><Relationship Id="rId55" Type="http://schemas.openxmlformats.org/officeDocument/2006/relationships/slideLayout" Target="../slideLayouts/slideLayout12.xml"/><Relationship Id="rId7" Type="http://schemas.openxmlformats.org/officeDocument/2006/relationships/tags" Target="../tags/tag17.xml"/><Relationship Id="rId2" Type="http://schemas.openxmlformats.org/officeDocument/2006/relationships/tags" Target="../tags/tag12.xml"/><Relationship Id="rId16" Type="http://schemas.openxmlformats.org/officeDocument/2006/relationships/tags" Target="../tags/tag26.xml"/><Relationship Id="rId29" Type="http://schemas.openxmlformats.org/officeDocument/2006/relationships/tags" Target="../tags/tag39.xml"/><Relationship Id="rId11" Type="http://schemas.openxmlformats.org/officeDocument/2006/relationships/tags" Target="../tags/tag21.xml"/><Relationship Id="rId24" Type="http://schemas.openxmlformats.org/officeDocument/2006/relationships/tags" Target="../tags/tag34.xml"/><Relationship Id="rId32" Type="http://schemas.openxmlformats.org/officeDocument/2006/relationships/tags" Target="../tags/tag42.xml"/><Relationship Id="rId37" Type="http://schemas.openxmlformats.org/officeDocument/2006/relationships/tags" Target="../tags/tag47.xml"/><Relationship Id="rId40" Type="http://schemas.openxmlformats.org/officeDocument/2006/relationships/tags" Target="../tags/tag50.xml"/><Relationship Id="rId45" Type="http://schemas.openxmlformats.org/officeDocument/2006/relationships/tags" Target="../tags/tag55.xml"/><Relationship Id="rId53" Type="http://schemas.openxmlformats.org/officeDocument/2006/relationships/tags" Target="../tags/tag63.xml"/><Relationship Id="rId58" Type="http://schemas.openxmlformats.org/officeDocument/2006/relationships/slide" Target="slide4.xml"/><Relationship Id="rId5" Type="http://schemas.openxmlformats.org/officeDocument/2006/relationships/tags" Target="../tags/tag15.xml"/><Relationship Id="rId19" Type="http://schemas.openxmlformats.org/officeDocument/2006/relationships/tags" Target="../tags/tag29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tags" Target="../tags/tag24.xml"/><Relationship Id="rId22" Type="http://schemas.openxmlformats.org/officeDocument/2006/relationships/tags" Target="../tags/tag32.xml"/><Relationship Id="rId27" Type="http://schemas.openxmlformats.org/officeDocument/2006/relationships/tags" Target="../tags/tag37.xml"/><Relationship Id="rId30" Type="http://schemas.openxmlformats.org/officeDocument/2006/relationships/tags" Target="../tags/tag40.xml"/><Relationship Id="rId35" Type="http://schemas.openxmlformats.org/officeDocument/2006/relationships/tags" Target="../tags/tag45.xml"/><Relationship Id="rId43" Type="http://schemas.openxmlformats.org/officeDocument/2006/relationships/tags" Target="../tags/tag53.xml"/><Relationship Id="rId48" Type="http://schemas.openxmlformats.org/officeDocument/2006/relationships/tags" Target="../tags/tag58.xml"/><Relationship Id="rId56" Type="http://schemas.openxmlformats.org/officeDocument/2006/relationships/notesSlide" Target="../notesSlides/notesSlide2.xml"/><Relationship Id="rId8" Type="http://schemas.openxmlformats.org/officeDocument/2006/relationships/tags" Target="../tags/tag18.xml"/><Relationship Id="rId51" Type="http://schemas.openxmlformats.org/officeDocument/2006/relationships/tags" Target="../tags/tag61.xml"/><Relationship Id="rId3" Type="http://schemas.openxmlformats.org/officeDocument/2006/relationships/tags" Target="../tags/tag13.xml"/><Relationship Id="rId12" Type="http://schemas.openxmlformats.org/officeDocument/2006/relationships/tags" Target="../tags/tag22.xml"/><Relationship Id="rId17" Type="http://schemas.openxmlformats.org/officeDocument/2006/relationships/tags" Target="../tags/tag27.xml"/><Relationship Id="rId25" Type="http://schemas.openxmlformats.org/officeDocument/2006/relationships/tags" Target="../tags/tag35.xml"/><Relationship Id="rId33" Type="http://schemas.openxmlformats.org/officeDocument/2006/relationships/tags" Target="../tags/tag43.xml"/><Relationship Id="rId38" Type="http://schemas.openxmlformats.org/officeDocument/2006/relationships/tags" Target="../tags/tag48.xml"/><Relationship Id="rId46" Type="http://schemas.openxmlformats.org/officeDocument/2006/relationships/tags" Target="../tags/tag56.xml"/><Relationship Id="rId20" Type="http://schemas.openxmlformats.org/officeDocument/2006/relationships/tags" Target="../tags/tag30.xml"/><Relationship Id="rId41" Type="http://schemas.openxmlformats.org/officeDocument/2006/relationships/tags" Target="../tags/tag51.xml"/><Relationship Id="rId54" Type="http://schemas.openxmlformats.org/officeDocument/2006/relationships/tags" Target="../tags/tag64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5" Type="http://schemas.openxmlformats.org/officeDocument/2006/relationships/tags" Target="../tags/tag25.xml"/><Relationship Id="rId23" Type="http://schemas.openxmlformats.org/officeDocument/2006/relationships/tags" Target="../tags/tag33.xml"/><Relationship Id="rId28" Type="http://schemas.openxmlformats.org/officeDocument/2006/relationships/tags" Target="../tags/tag38.xml"/><Relationship Id="rId36" Type="http://schemas.openxmlformats.org/officeDocument/2006/relationships/tags" Target="../tags/tag46.xml"/><Relationship Id="rId49" Type="http://schemas.openxmlformats.org/officeDocument/2006/relationships/tags" Target="../tags/tag59.xml"/><Relationship Id="rId57" Type="http://schemas.openxmlformats.org/officeDocument/2006/relationships/slide" Target="slide6.xml"/><Relationship Id="rId10" Type="http://schemas.openxmlformats.org/officeDocument/2006/relationships/tags" Target="../tags/tag20.xml"/><Relationship Id="rId31" Type="http://schemas.openxmlformats.org/officeDocument/2006/relationships/tags" Target="../tags/tag41.xml"/><Relationship Id="rId44" Type="http://schemas.openxmlformats.org/officeDocument/2006/relationships/tags" Target="../tags/tag54.xml"/><Relationship Id="rId52" Type="http://schemas.openxmlformats.org/officeDocument/2006/relationships/tags" Target="../tags/tag6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slide" Target="slide6.xml"/><Relationship Id="rId5" Type="http://schemas.openxmlformats.org/officeDocument/2006/relationships/tags" Target="../tags/tag69.xml"/><Relationship Id="rId10" Type="http://schemas.openxmlformats.org/officeDocument/2006/relationships/notesSlide" Target="../notesSlides/notesSlide3.xml"/><Relationship Id="rId4" Type="http://schemas.openxmlformats.org/officeDocument/2006/relationships/tags" Target="../tags/tag68.xml"/><Relationship Id="rId9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85.xml"/><Relationship Id="rId18" Type="http://schemas.openxmlformats.org/officeDocument/2006/relationships/tags" Target="../tags/tag90.xml"/><Relationship Id="rId26" Type="http://schemas.openxmlformats.org/officeDocument/2006/relationships/tags" Target="../tags/tag98.xml"/><Relationship Id="rId39" Type="http://schemas.openxmlformats.org/officeDocument/2006/relationships/tags" Target="../tags/tag111.xml"/><Relationship Id="rId21" Type="http://schemas.openxmlformats.org/officeDocument/2006/relationships/tags" Target="../tags/tag93.xml"/><Relationship Id="rId34" Type="http://schemas.openxmlformats.org/officeDocument/2006/relationships/tags" Target="../tags/tag106.xml"/><Relationship Id="rId42" Type="http://schemas.openxmlformats.org/officeDocument/2006/relationships/tags" Target="../tags/tag114.xml"/><Relationship Id="rId47" Type="http://schemas.openxmlformats.org/officeDocument/2006/relationships/tags" Target="../tags/tag119.xml"/><Relationship Id="rId50" Type="http://schemas.openxmlformats.org/officeDocument/2006/relationships/tags" Target="../tags/tag122.xml"/><Relationship Id="rId55" Type="http://schemas.openxmlformats.org/officeDocument/2006/relationships/tags" Target="../tags/tag127.xml"/><Relationship Id="rId7" Type="http://schemas.openxmlformats.org/officeDocument/2006/relationships/tags" Target="../tags/tag79.xml"/><Relationship Id="rId2" Type="http://schemas.openxmlformats.org/officeDocument/2006/relationships/tags" Target="../tags/tag74.xml"/><Relationship Id="rId16" Type="http://schemas.openxmlformats.org/officeDocument/2006/relationships/tags" Target="../tags/tag88.xml"/><Relationship Id="rId29" Type="http://schemas.openxmlformats.org/officeDocument/2006/relationships/tags" Target="../tags/tag101.xml"/><Relationship Id="rId11" Type="http://schemas.openxmlformats.org/officeDocument/2006/relationships/tags" Target="../tags/tag83.xml"/><Relationship Id="rId24" Type="http://schemas.openxmlformats.org/officeDocument/2006/relationships/tags" Target="../tags/tag96.xml"/><Relationship Id="rId32" Type="http://schemas.openxmlformats.org/officeDocument/2006/relationships/tags" Target="../tags/tag104.xml"/><Relationship Id="rId37" Type="http://schemas.openxmlformats.org/officeDocument/2006/relationships/tags" Target="../tags/tag109.xml"/><Relationship Id="rId40" Type="http://schemas.openxmlformats.org/officeDocument/2006/relationships/tags" Target="../tags/tag112.xml"/><Relationship Id="rId45" Type="http://schemas.openxmlformats.org/officeDocument/2006/relationships/tags" Target="../tags/tag117.xml"/><Relationship Id="rId53" Type="http://schemas.openxmlformats.org/officeDocument/2006/relationships/tags" Target="../tags/tag125.xml"/><Relationship Id="rId58" Type="http://schemas.openxmlformats.org/officeDocument/2006/relationships/slide" Target="slide6.xml"/><Relationship Id="rId5" Type="http://schemas.openxmlformats.org/officeDocument/2006/relationships/tags" Target="../tags/tag77.xml"/><Relationship Id="rId19" Type="http://schemas.openxmlformats.org/officeDocument/2006/relationships/tags" Target="../tags/tag91.xml"/><Relationship Id="rId4" Type="http://schemas.openxmlformats.org/officeDocument/2006/relationships/tags" Target="../tags/tag76.xml"/><Relationship Id="rId9" Type="http://schemas.openxmlformats.org/officeDocument/2006/relationships/tags" Target="../tags/tag81.xml"/><Relationship Id="rId14" Type="http://schemas.openxmlformats.org/officeDocument/2006/relationships/tags" Target="../tags/tag86.xml"/><Relationship Id="rId22" Type="http://schemas.openxmlformats.org/officeDocument/2006/relationships/tags" Target="../tags/tag94.xml"/><Relationship Id="rId27" Type="http://schemas.openxmlformats.org/officeDocument/2006/relationships/tags" Target="../tags/tag99.xml"/><Relationship Id="rId30" Type="http://schemas.openxmlformats.org/officeDocument/2006/relationships/tags" Target="../tags/tag102.xml"/><Relationship Id="rId35" Type="http://schemas.openxmlformats.org/officeDocument/2006/relationships/tags" Target="../tags/tag107.xml"/><Relationship Id="rId43" Type="http://schemas.openxmlformats.org/officeDocument/2006/relationships/tags" Target="../tags/tag115.xml"/><Relationship Id="rId48" Type="http://schemas.openxmlformats.org/officeDocument/2006/relationships/tags" Target="../tags/tag120.xml"/><Relationship Id="rId56" Type="http://schemas.openxmlformats.org/officeDocument/2006/relationships/slideLayout" Target="../slideLayouts/slideLayout12.xml"/><Relationship Id="rId8" Type="http://schemas.openxmlformats.org/officeDocument/2006/relationships/tags" Target="../tags/tag80.xml"/><Relationship Id="rId51" Type="http://schemas.openxmlformats.org/officeDocument/2006/relationships/tags" Target="../tags/tag123.xml"/><Relationship Id="rId3" Type="http://schemas.openxmlformats.org/officeDocument/2006/relationships/tags" Target="../tags/tag75.xml"/><Relationship Id="rId12" Type="http://schemas.openxmlformats.org/officeDocument/2006/relationships/tags" Target="../tags/tag84.xml"/><Relationship Id="rId17" Type="http://schemas.openxmlformats.org/officeDocument/2006/relationships/tags" Target="../tags/tag89.xml"/><Relationship Id="rId25" Type="http://schemas.openxmlformats.org/officeDocument/2006/relationships/tags" Target="../tags/tag97.xml"/><Relationship Id="rId33" Type="http://schemas.openxmlformats.org/officeDocument/2006/relationships/tags" Target="../tags/tag105.xml"/><Relationship Id="rId38" Type="http://schemas.openxmlformats.org/officeDocument/2006/relationships/tags" Target="../tags/tag110.xml"/><Relationship Id="rId46" Type="http://schemas.openxmlformats.org/officeDocument/2006/relationships/tags" Target="../tags/tag118.xml"/><Relationship Id="rId59" Type="http://schemas.openxmlformats.org/officeDocument/2006/relationships/slide" Target="slide4.xml"/><Relationship Id="rId20" Type="http://schemas.openxmlformats.org/officeDocument/2006/relationships/tags" Target="../tags/tag92.xml"/><Relationship Id="rId41" Type="http://schemas.openxmlformats.org/officeDocument/2006/relationships/tags" Target="../tags/tag113.xml"/><Relationship Id="rId54" Type="http://schemas.openxmlformats.org/officeDocument/2006/relationships/tags" Target="../tags/tag126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5" Type="http://schemas.openxmlformats.org/officeDocument/2006/relationships/tags" Target="../tags/tag87.xml"/><Relationship Id="rId23" Type="http://schemas.openxmlformats.org/officeDocument/2006/relationships/tags" Target="../tags/tag95.xml"/><Relationship Id="rId28" Type="http://schemas.openxmlformats.org/officeDocument/2006/relationships/tags" Target="../tags/tag100.xml"/><Relationship Id="rId36" Type="http://schemas.openxmlformats.org/officeDocument/2006/relationships/tags" Target="../tags/tag108.xml"/><Relationship Id="rId49" Type="http://schemas.openxmlformats.org/officeDocument/2006/relationships/tags" Target="../tags/tag121.xml"/><Relationship Id="rId57" Type="http://schemas.openxmlformats.org/officeDocument/2006/relationships/notesSlide" Target="../notesSlides/notesSlide4.xml"/><Relationship Id="rId10" Type="http://schemas.openxmlformats.org/officeDocument/2006/relationships/tags" Target="../tags/tag82.xml"/><Relationship Id="rId31" Type="http://schemas.openxmlformats.org/officeDocument/2006/relationships/tags" Target="../tags/tag103.xml"/><Relationship Id="rId44" Type="http://schemas.openxmlformats.org/officeDocument/2006/relationships/tags" Target="../tags/tag116.xml"/><Relationship Id="rId52" Type="http://schemas.openxmlformats.org/officeDocument/2006/relationships/tags" Target="../tags/tag1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slide" Target="slide4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133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6" Type="http://schemas.openxmlformats.org/officeDocument/2006/relationships/tags" Target="../tags/tag136.xml"/><Relationship Id="rId5" Type="http://schemas.openxmlformats.org/officeDocument/2006/relationships/tags" Target="../tags/tag135.xml"/><Relationship Id="rId10" Type="http://schemas.openxmlformats.org/officeDocument/2006/relationships/chart" Target="../charts/chart1.xml"/><Relationship Id="rId4" Type="http://schemas.openxmlformats.org/officeDocument/2006/relationships/tags" Target="../tags/tag134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85750" y="1223367"/>
            <a:ext cx="8870529" cy="5411391"/>
          </a:xfrm>
          <a:prstGeom prst="rect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1507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3" cstate="print"/>
          <a:srcRect t="14580"/>
          <a:stretch>
            <a:fillRect/>
          </a:stretch>
        </p:blipFill>
        <p:spPr bwMode="auto">
          <a:xfrm>
            <a:off x="0" y="1000125"/>
            <a:ext cx="34044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0" y="1000125"/>
            <a:ext cx="9144000" cy="1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23002" y="5825505"/>
            <a:ext cx="1420936" cy="60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6"/>
          <p:cNvPicPr>
            <a:picLocks noChangeArrowheads="1"/>
          </p:cNvPicPr>
          <p:nvPr>
            <p:custDataLst>
              <p:tags r:id="rId5"/>
            </p:custDataLst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0047" y="980032"/>
            <a:ext cx="8821415" cy="56893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1516" name="Rectangle 1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857250" y="4902398"/>
            <a:ext cx="5214938" cy="1777008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1517" name="Picture 12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85875" y="2473524"/>
            <a:ext cx="1535906" cy="29914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18" name="Picture 13"/>
          <p:cNvPicPr>
            <a:picLocks noChangeArrowheads="1"/>
          </p:cNvPicPr>
          <p:nvPr>
            <p:custDataLst>
              <p:tags r:id="rId8"/>
            </p:custDataLst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839766" y="2928938"/>
            <a:ext cx="1000125" cy="21699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19" name="Picture 14"/>
          <p:cNvPicPr>
            <a:picLocks noChangeArrowheads="1"/>
          </p:cNvPicPr>
          <p:nvPr>
            <p:custDataLst>
              <p:tags r:id="rId9"/>
            </p:custDataLst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839641" y="2626445"/>
            <a:ext cx="1035844" cy="25538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" name="Rectangle 3"/>
          <p:cNvSpPr>
            <a:spLocks noGrp="1" noChangeArrowheads="1"/>
          </p:cNvSpPr>
          <p:nvPr>
            <p:ph type="title"/>
            <p:custDataLst>
              <p:tags r:id="rId10"/>
            </p:custDataLst>
          </p:nvPr>
        </p:nvSpPr>
        <p:spPr>
          <a:xfrm>
            <a:off x="340047" y="183057"/>
            <a:ext cx="7091288" cy="796975"/>
          </a:xfrm>
        </p:spPr>
        <p:txBody>
          <a:bodyPr lIns="26788" tIns="26788" rIns="26788" bIns="26788" anchor="t"/>
          <a:lstStyle/>
          <a:p>
            <a:pPr algn="l">
              <a:tabLst>
                <a:tab pos="892937" algn="l"/>
              </a:tabLst>
            </a:pPr>
            <a:r>
              <a:rPr lang="en-US" sz="3100" b="1" dirty="0" smtClean="0">
                <a:solidFill>
                  <a:srgbClr val="009A00"/>
                </a:solidFill>
                <a:latin typeface="Arial" charset="0"/>
                <a:cs typeface="Arial" charset="0"/>
                <a:sym typeface="Arial" charset="0"/>
              </a:rPr>
              <a:t>Rapport – Diagnostic BNQ 21000</a:t>
            </a:r>
            <a:endParaRPr lang="en-US" sz="3100" b="1" dirty="0" smtClean="0">
              <a:solidFill>
                <a:srgbClr val="009A00"/>
              </a:solidFill>
              <a:latin typeface="Arial" charset="0"/>
              <a:ea typeface="ヒラギノ角ゴ ProN W6" charset="0"/>
              <a:cs typeface="ヒラギノ角ゴ ProN W6" charset="0"/>
              <a:sym typeface="Arial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58552" y="6546249"/>
            <a:ext cx="1981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000" i="1" dirty="0" smtClean="0">
                <a:solidFill>
                  <a:schemeClr val="bg1">
                    <a:lumMod val="75000"/>
                  </a:schemeClr>
                </a:solidFill>
              </a:rPr>
              <a:t>13/03/15</a:t>
            </a:r>
            <a:endParaRPr lang="fr-CA" sz="1000" i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5371306"/>
            <a:ext cx="3071812" cy="105806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Connecteur droit 74"/>
          <p:cNvCxnSpPr/>
          <p:nvPr>
            <p:custDataLst>
              <p:tags r:id="rId1"/>
            </p:custDataLst>
          </p:nvPr>
        </p:nvCxnSpPr>
        <p:spPr>
          <a:xfrm flipV="1">
            <a:off x="7956376" y="1988840"/>
            <a:ext cx="0" cy="30243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>
            <p:custDataLst>
              <p:tags r:id="rId2"/>
            </p:custDataLst>
          </p:nvPr>
        </p:nvCxnSpPr>
        <p:spPr>
          <a:xfrm flipV="1">
            <a:off x="6444208" y="1988840"/>
            <a:ext cx="0" cy="30243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>
            <p:custDataLst>
              <p:tags r:id="rId3"/>
            </p:custDataLst>
          </p:nvPr>
        </p:nvCxnSpPr>
        <p:spPr>
          <a:xfrm flipV="1">
            <a:off x="4788024" y="1988840"/>
            <a:ext cx="0" cy="30243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>
            <p:custDataLst>
              <p:tags r:id="rId4"/>
            </p:custDataLst>
          </p:nvPr>
        </p:nvCxnSpPr>
        <p:spPr>
          <a:xfrm flipV="1">
            <a:off x="3131840" y="1988840"/>
            <a:ext cx="0" cy="30243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>
            <p:custDataLst>
              <p:tags r:id="rId5"/>
            </p:custDataLst>
          </p:nvPr>
        </p:nvCxnSpPr>
        <p:spPr>
          <a:xfrm flipV="1">
            <a:off x="1547744" y="1988840"/>
            <a:ext cx="0" cy="30243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>
            <p:custDataLst>
              <p:tags r:id="rId6"/>
            </p:custDataLst>
          </p:nvPr>
        </p:nvSpPr>
        <p:spPr>
          <a:xfrm>
            <a:off x="6588224" y="5157192"/>
            <a:ext cx="2376264" cy="14401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02" name="Titre 3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0" y="116632"/>
            <a:ext cx="9144000" cy="796925"/>
          </a:xfrm>
        </p:spPr>
        <p:txBody>
          <a:bodyPr rtlCol="0" anchor="t">
            <a:normAutofit/>
          </a:bodyPr>
          <a:lstStyle/>
          <a:p>
            <a:pPr defTabSz="898525" fontAlgn="auto">
              <a:spcAft>
                <a:spcPts val="0"/>
              </a:spcAft>
              <a:tabLst>
                <a:tab pos="898525" algn="l"/>
              </a:tabLst>
              <a:defRPr/>
            </a:pPr>
            <a:r>
              <a:rPr lang="fr-CA" sz="3200" dirty="0" smtClean="0">
                <a:ea typeface="ヒラギノ角ゴ Pro W3" pitchFamily="16" charset="-128"/>
              </a:rPr>
              <a:t>Résultats – Dimension transversale </a:t>
            </a:r>
          </a:p>
        </p:txBody>
      </p:sp>
      <p:cxnSp>
        <p:nvCxnSpPr>
          <p:cNvPr id="24" name="Connecteur droit avec flèche 23"/>
          <p:cNvCxnSpPr/>
          <p:nvPr>
            <p:custDataLst>
              <p:tags r:id="rId8"/>
            </p:custDataLst>
          </p:nvPr>
        </p:nvCxnSpPr>
        <p:spPr>
          <a:xfrm>
            <a:off x="1115616" y="5013176"/>
            <a:ext cx="75608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>
            <p:custDataLst>
              <p:tags r:id="rId9"/>
            </p:custDataLst>
          </p:nvPr>
        </p:nvCxnSpPr>
        <p:spPr>
          <a:xfrm flipV="1">
            <a:off x="1115616" y="1782108"/>
            <a:ext cx="0" cy="32310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>
            <p:custDataLst>
              <p:tags r:id="rId10"/>
            </p:custDataLst>
          </p:nvPr>
        </p:nvCxnSpPr>
        <p:spPr>
          <a:xfrm flipH="1">
            <a:off x="899592" y="4653136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>
            <p:custDataLst>
              <p:tags r:id="rId11"/>
            </p:custDataLst>
          </p:nvPr>
        </p:nvSpPr>
        <p:spPr>
          <a:xfrm>
            <a:off x="611560" y="44278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endParaRPr lang="en-US" dirty="0"/>
          </a:p>
        </p:txBody>
      </p:sp>
      <p:cxnSp>
        <p:nvCxnSpPr>
          <p:cNvPr id="28" name="Connecteur droit 27"/>
          <p:cNvCxnSpPr/>
          <p:nvPr>
            <p:custDataLst>
              <p:tags r:id="rId12"/>
            </p:custDataLst>
          </p:nvPr>
        </p:nvCxnSpPr>
        <p:spPr>
          <a:xfrm flipH="1">
            <a:off x="1043608" y="4509120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>
            <p:custDataLst>
              <p:tags r:id="rId13"/>
            </p:custDataLst>
          </p:nvPr>
        </p:nvCxnSpPr>
        <p:spPr>
          <a:xfrm flipH="1">
            <a:off x="1043608" y="4365104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>
            <p:custDataLst>
              <p:tags r:id="rId14"/>
            </p:custDataLst>
          </p:nvPr>
        </p:nvCxnSpPr>
        <p:spPr>
          <a:xfrm flipH="1">
            <a:off x="1043608" y="4221088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>
            <p:custDataLst>
              <p:tags r:id="rId15"/>
            </p:custDataLst>
          </p:nvPr>
        </p:nvCxnSpPr>
        <p:spPr>
          <a:xfrm flipH="1">
            <a:off x="1043608" y="4077072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>
            <p:custDataLst>
              <p:tags r:id="rId16"/>
            </p:custDataLst>
          </p:nvPr>
        </p:nvCxnSpPr>
        <p:spPr>
          <a:xfrm flipH="1">
            <a:off x="899592" y="394234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>
            <p:custDataLst>
              <p:tags r:id="rId17"/>
            </p:custDataLst>
          </p:nvPr>
        </p:nvSpPr>
        <p:spPr>
          <a:xfrm>
            <a:off x="611560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en-US" dirty="0"/>
          </a:p>
        </p:txBody>
      </p:sp>
      <p:cxnSp>
        <p:nvCxnSpPr>
          <p:cNvPr id="34" name="Connecteur droit 33"/>
          <p:cNvCxnSpPr/>
          <p:nvPr>
            <p:custDataLst>
              <p:tags r:id="rId18"/>
            </p:custDataLst>
          </p:nvPr>
        </p:nvCxnSpPr>
        <p:spPr>
          <a:xfrm flipH="1">
            <a:off x="1043608" y="3798332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>
            <p:custDataLst>
              <p:tags r:id="rId19"/>
            </p:custDataLst>
          </p:nvPr>
        </p:nvCxnSpPr>
        <p:spPr>
          <a:xfrm flipH="1">
            <a:off x="1043608" y="3654316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>
            <p:custDataLst>
              <p:tags r:id="rId20"/>
            </p:custDataLst>
          </p:nvPr>
        </p:nvCxnSpPr>
        <p:spPr>
          <a:xfrm flipH="1">
            <a:off x="1043608" y="3510300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>
            <p:custDataLst>
              <p:tags r:id="rId21"/>
            </p:custDataLst>
          </p:nvPr>
        </p:nvCxnSpPr>
        <p:spPr>
          <a:xfrm flipH="1">
            <a:off x="1043608" y="3366284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>
            <p:custDataLst>
              <p:tags r:id="rId22"/>
            </p:custDataLst>
          </p:nvPr>
        </p:nvCxnSpPr>
        <p:spPr>
          <a:xfrm flipH="1">
            <a:off x="899592" y="322226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>
            <p:custDataLst>
              <p:tags r:id="rId23"/>
            </p:custDataLst>
          </p:nvPr>
        </p:nvCxnSpPr>
        <p:spPr>
          <a:xfrm flipH="1">
            <a:off x="1043608" y="3078252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>
            <p:custDataLst>
              <p:tags r:id="rId24"/>
            </p:custDataLst>
          </p:nvPr>
        </p:nvCxnSpPr>
        <p:spPr>
          <a:xfrm flipH="1">
            <a:off x="1043608" y="2934236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>
            <p:custDataLst>
              <p:tags r:id="rId25"/>
            </p:custDataLst>
          </p:nvPr>
        </p:nvCxnSpPr>
        <p:spPr>
          <a:xfrm flipH="1">
            <a:off x="1043608" y="2790220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>
            <p:custDataLst>
              <p:tags r:id="rId26"/>
            </p:custDataLst>
          </p:nvPr>
        </p:nvCxnSpPr>
        <p:spPr>
          <a:xfrm flipH="1">
            <a:off x="1043608" y="2646204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>
            <p:custDataLst>
              <p:tags r:id="rId27"/>
            </p:custDataLst>
          </p:nvPr>
        </p:nvSpPr>
        <p:spPr>
          <a:xfrm>
            <a:off x="611560" y="29969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  <a:endParaRPr lang="en-US" dirty="0"/>
          </a:p>
        </p:txBody>
      </p:sp>
      <p:cxnSp>
        <p:nvCxnSpPr>
          <p:cNvPr id="44" name="Connecteur droit 43"/>
          <p:cNvCxnSpPr/>
          <p:nvPr>
            <p:custDataLst>
              <p:tags r:id="rId28"/>
            </p:custDataLst>
          </p:nvPr>
        </p:nvCxnSpPr>
        <p:spPr>
          <a:xfrm flipH="1">
            <a:off x="899592" y="250218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>
            <p:custDataLst>
              <p:tags r:id="rId29"/>
            </p:custDataLst>
          </p:nvPr>
        </p:nvCxnSpPr>
        <p:spPr>
          <a:xfrm flipH="1">
            <a:off x="1043608" y="2358172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>
            <p:custDataLst>
              <p:tags r:id="rId30"/>
            </p:custDataLst>
          </p:nvPr>
        </p:nvCxnSpPr>
        <p:spPr>
          <a:xfrm flipH="1">
            <a:off x="1043608" y="2214156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>
            <p:custDataLst>
              <p:tags r:id="rId31"/>
            </p:custDataLst>
          </p:nvPr>
        </p:nvCxnSpPr>
        <p:spPr>
          <a:xfrm flipH="1">
            <a:off x="1043608" y="2070140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>
            <p:custDataLst>
              <p:tags r:id="rId32"/>
            </p:custDataLst>
          </p:nvPr>
        </p:nvCxnSpPr>
        <p:spPr>
          <a:xfrm flipH="1">
            <a:off x="1043608" y="1926124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>
            <p:custDataLst>
              <p:tags r:id="rId33"/>
            </p:custDataLst>
          </p:nvPr>
        </p:nvCxnSpPr>
        <p:spPr>
          <a:xfrm flipH="1">
            <a:off x="899592" y="178210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>
            <p:custDataLst>
              <p:tags r:id="rId34"/>
            </p:custDataLst>
          </p:nvPr>
        </p:nvSpPr>
        <p:spPr>
          <a:xfrm>
            <a:off x="611560" y="22861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en-US" dirty="0"/>
          </a:p>
        </p:txBody>
      </p:sp>
      <p:sp>
        <p:nvSpPr>
          <p:cNvPr id="51" name="ZoneTexte 50"/>
          <p:cNvSpPr txBox="1"/>
          <p:nvPr>
            <p:custDataLst>
              <p:tags r:id="rId35"/>
            </p:custDataLst>
          </p:nvPr>
        </p:nvSpPr>
        <p:spPr>
          <a:xfrm>
            <a:off x="611560" y="156608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</a:t>
            </a:r>
            <a:endParaRPr lang="en-US" dirty="0"/>
          </a:p>
        </p:txBody>
      </p:sp>
      <p:sp>
        <p:nvSpPr>
          <p:cNvPr id="52" name="Ellipse 51">
            <a:hlinkClick r:id="rId57" action="ppaction://hlinksldjump"/>
          </p:cNvPr>
          <p:cNvSpPr/>
          <p:nvPr>
            <p:custDataLst>
              <p:tags r:id="rId36"/>
            </p:custDataLst>
          </p:nvPr>
        </p:nvSpPr>
        <p:spPr>
          <a:xfrm>
            <a:off x="4427984" y="3140968"/>
            <a:ext cx="720080" cy="648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en-US" dirty="0"/>
          </a:p>
        </p:txBody>
      </p:sp>
      <p:sp>
        <p:nvSpPr>
          <p:cNvPr id="53" name="Ellipse 52">
            <a:hlinkClick r:id="rId58" action="ppaction://hlinksldjump"/>
          </p:cNvPr>
          <p:cNvSpPr/>
          <p:nvPr>
            <p:custDataLst>
              <p:tags r:id="rId37"/>
            </p:custDataLst>
          </p:nvPr>
        </p:nvSpPr>
        <p:spPr>
          <a:xfrm>
            <a:off x="6084168" y="2348880"/>
            <a:ext cx="720080" cy="6480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en-US" dirty="0"/>
          </a:p>
        </p:txBody>
      </p:sp>
      <p:sp>
        <p:nvSpPr>
          <p:cNvPr id="54" name="Ellipse 53">
            <a:hlinkClick r:id="" action="ppaction://noaction"/>
          </p:cNvPr>
          <p:cNvSpPr/>
          <p:nvPr>
            <p:custDataLst>
              <p:tags r:id="rId38"/>
            </p:custDataLst>
          </p:nvPr>
        </p:nvSpPr>
        <p:spPr>
          <a:xfrm>
            <a:off x="7596336" y="3357064"/>
            <a:ext cx="720000" cy="64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en-US" dirty="0"/>
          </a:p>
        </p:txBody>
      </p:sp>
      <p:sp>
        <p:nvSpPr>
          <p:cNvPr id="55" name="Ellipse 54">
            <a:hlinkClick r:id="" action="ppaction://noaction"/>
          </p:cNvPr>
          <p:cNvSpPr/>
          <p:nvPr>
            <p:custDataLst>
              <p:tags r:id="rId39"/>
            </p:custDataLst>
          </p:nvPr>
        </p:nvSpPr>
        <p:spPr>
          <a:xfrm>
            <a:off x="2771800" y="3789040"/>
            <a:ext cx="720080" cy="648072"/>
          </a:xfrm>
          <a:prstGeom prst="ellipse">
            <a:avLst/>
          </a:prstGeom>
          <a:solidFill>
            <a:schemeClr val="accent2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en-US" dirty="0"/>
          </a:p>
        </p:txBody>
      </p:sp>
      <p:sp>
        <p:nvSpPr>
          <p:cNvPr id="56" name="Ellipse 55">
            <a:hlinkClick r:id="" action="ppaction://noaction"/>
          </p:cNvPr>
          <p:cNvSpPr/>
          <p:nvPr>
            <p:custDataLst>
              <p:tags r:id="rId40"/>
            </p:custDataLst>
          </p:nvPr>
        </p:nvSpPr>
        <p:spPr>
          <a:xfrm>
            <a:off x="1187704" y="2708992"/>
            <a:ext cx="720000" cy="64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en-US" dirty="0"/>
          </a:p>
        </p:txBody>
      </p:sp>
      <p:sp>
        <p:nvSpPr>
          <p:cNvPr id="57" name="ZoneTexte 56">
            <a:hlinkClick r:id="" action="ppaction://noaction"/>
          </p:cNvPr>
          <p:cNvSpPr txBox="1"/>
          <p:nvPr>
            <p:custDataLst>
              <p:tags r:id="rId41"/>
            </p:custDataLst>
          </p:nvPr>
        </p:nvSpPr>
        <p:spPr>
          <a:xfrm>
            <a:off x="755576" y="5229200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Enjeu 1</a:t>
            </a:r>
            <a:endParaRPr lang="en-US" sz="1400" dirty="0"/>
          </a:p>
        </p:txBody>
      </p:sp>
      <p:sp>
        <p:nvSpPr>
          <p:cNvPr id="58" name="ZoneTexte 57">
            <a:hlinkClick r:id="" action="ppaction://noaction"/>
          </p:cNvPr>
          <p:cNvSpPr txBox="1"/>
          <p:nvPr>
            <p:custDataLst>
              <p:tags r:id="rId42"/>
            </p:custDataLst>
          </p:nvPr>
        </p:nvSpPr>
        <p:spPr>
          <a:xfrm>
            <a:off x="2771800" y="522920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Enjeu 2</a:t>
            </a:r>
            <a:endParaRPr lang="en-US" sz="1400" dirty="0"/>
          </a:p>
        </p:txBody>
      </p:sp>
      <p:sp>
        <p:nvSpPr>
          <p:cNvPr id="62" name="ZoneTexte 61"/>
          <p:cNvSpPr txBox="1"/>
          <p:nvPr>
            <p:custDataLst>
              <p:tags r:id="rId43"/>
            </p:custDataLst>
          </p:nvPr>
        </p:nvSpPr>
        <p:spPr>
          <a:xfrm>
            <a:off x="827584" y="623731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Point fort</a:t>
            </a:r>
            <a:endParaRPr lang="en-US" sz="1400" dirty="0"/>
          </a:p>
        </p:txBody>
      </p:sp>
      <p:sp>
        <p:nvSpPr>
          <p:cNvPr id="63" name="ZoneTexte 62"/>
          <p:cNvSpPr txBox="1"/>
          <p:nvPr>
            <p:custDataLst>
              <p:tags r:id="rId44"/>
            </p:custDataLst>
          </p:nvPr>
        </p:nvSpPr>
        <p:spPr>
          <a:xfrm>
            <a:off x="5112568" y="6217567"/>
            <a:ext cx="1691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Point à améliorer</a:t>
            </a:r>
            <a:endParaRPr lang="en-US" sz="1400" dirty="0"/>
          </a:p>
        </p:txBody>
      </p:sp>
      <p:sp>
        <p:nvSpPr>
          <p:cNvPr id="64" name="Ellipse 63"/>
          <p:cNvSpPr/>
          <p:nvPr>
            <p:custDataLst>
              <p:tags r:id="rId45"/>
            </p:custDataLst>
          </p:nvPr>
        </p:nvSpPr>
        <p:spPr>
          <a:xfrm>
            <a:off x="467544" y="6237312"/>
            <a:ext cx="288032" cy="2880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Ellipse 64"/>
          <p:cNvSpPr/>
          <p:nvPr>
            <p:custDataLst>
              <p:tags r:id="rId46"/>
            </p:custDataLst>
          </p:nvPr>
        </p:nvSpPr>
        <p:spPr>
          <a:xfrm>
            <a:off x="4716016" y="6237312"/>
            <a:ext cx="288032" cy="2964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Ellipse 65"/>
          <p:cNvSpPr/>
          <p:nvPr>
            <p:custDataLst>
              <p:tags r:id="rId47"/>
            </p:custDataLst>
          </p:nvPr>
        </p:nvSpPr>
        <p:spPr>
          <a:xfrm>
            <a:off x="7020272" y="6228928"/>
            <a:ext cx="288032" cy="2964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ZoneTexte 66"/>
          <p:cNvSpPr txBox="1"/>
          <p:nvPr>
            <p:custDataLst>
              <p:tags r:id="rId48"/>
            </p:custDataLst>
          </p:nvPr>
        </p:nvSpPr>
        <p:spPr>
          <a:xfrm>
            <a:off x="7416824" y="6217567"/>
            <a:ext cx="1691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Enjeu prioritaire</a:t>
            </a:r>
            <a:endParaRPr lang="en-US" sz="1400" dirty="0"/>
          </a:p>
        </p:txBody>
      </p:sp>
      <p:sp>
        <p:nvSpPr>
          <p:cNvPr id="69" name="ZoneTexte 68"/>
          <p:cNvSpPr txBox="1"/>
          <p:nvPr>
            <p:custDataLst>
              <p:tags r:id="rId49"/>
            </p:custDataLst>
          </p:nvPr>
        </p:nvSpPr>
        <p:spPr>
          <a:xfrm>
            <a:off x="8460432" y="11663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p. 5</a:t>
            </a:r>
            <a:endParaRPr lang="en-US" sz="1200" dirty="0"/>
          </a:p>
        </p:txBody>
      </p:sp>
      <p:sp>
        <p:nvSpPr>
          <p:cNvPr id="68" name="Ellipse 67"/>
          <p:cNvSpPr/>
          <p:nvPr>
            <p:custDataLst>
              <p:tags r:id="rId50"/>
            </p:custDataLst>
          </p:nvPr>
        </p:nvSpPr>
        <p:spPr>
          <a:xfrm>
            <a:off x="2123728" y="6237312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ZoneTexte 69"/>
          <p:cNvSpPr txBox="1"/>
          <p:nvPr>
            <p:custDataLst>
              <p:tags r:id="rId51"/>
            </p:custDataLst>
          </p:nvPr>
        </p:nvSpPr>
        <p:spPr>
          <a:xfrm>
            <a:off x="2483768" y="6237312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Niveau intermédiaire</a:t>
            </a:r>
            <a:endParaRPr lang="en-US" sz="1400" dirty="0"/>
          </a:p>
        </p:txBody>
      </p:sp>
      <p:sp>
        <p:nvSpPr>
          <p:cNvPr id="76" name="ZoneTexte 75">
            <a:hlinkClick r:id="" action="ppaction://noaction"/>
          </p:cNvPr>
          <p:cNvSpPr txBox="1"/>
          <p:nvPr>
            <p:custDataLst>
              <p:tags r:id="rId52"/>
            </p:custDataLst>
          </p:nvPr>
        </p:nvSpPr>
        <p:spPr>
          <a:xfrm>
            <a:off x="4355976" y="522920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Enjeu 3</a:t>
            </a:r>
            <a:endParaRPr lang="en-US" sz="1400" dirty="0"/>
          </a:p>
        </p:txBody>
      </p:sp>
      <p:sp>
        <p:nvSpPr>
          <p:cNvPr id="77" name="ZoneTexte 76">
            <a:hlinkClick r:id="" action="ppaction://noaction"/>
          </p:cNvPr>
          <p:cNvSpPr txBox="1"/>
          <p:nvPr>
            <p:custDataLst>
              <p:tags r:id="rId53"/>
            </p:custDataLst>
          </p:nvPr>
        </p:nvSpPr>
        <p:spPr>
          <a:xfrm>
            <a:off x="6012160" y="522920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Enjeu 4</a:t>
            </a:r>
            <a:endParaRPr lang="en-US" sz="1400" dirty="0"/>
          </a:p>
        </p:txBody>
      </p:sp>
      <p:sp>
        <p:nvSpPr>
          <p:cNvPr id="78" name="ZoneTexte 77">
            <a:hlinkClick r:id="" action="ppaction://noaction"/>
          </p:cNvPr>
          <p:cNvSpPr txBox="1"/>
          <p:nvPr>
            <p:custDataLst>
              <p:tags r:id="rId54"/>
            </p:custDataLst>
          </p:nvPr>
        </p:nvSpPr>
        <p:spPr>
          <a:xfrm>
            <a:off x="7668344" y="522920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Enjeu 5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re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0" y="188640"/>
            <a:ext cx="8100392" cy="796925"/>
          </a:xfrm>
        </p:spPr>
        <p:txBody>
          <a:bodyPr rtlCol="0" anchor="t">
            <a:normAutofit/>
          </a:bodyPr>
          <a:lstStyle/>
          <a:p>
            <a:pPr defTabSz="898525" fontAlgn="auto">
              <a:spcAft>
                <a:spcPts val="0"/>
              </a:spcAft>
              <a:tabLst>
                <a:tab pos="898525" algn="l"/>
              </a:tabLst>
              <a:defRPr/>
            </a:pPr>
            <a:r>
              <a:rPr lang="fr-CA" sz="3200" dirty="0" smtClean="0">
                <a:ea typeface="ヒラギノ角ゴ Pro W3" pitchFamily="16" charset="-128"/>
              </a:rPr>
              <a:t>Enjeu prioritaire 1</a:t>
            </a:r>
          </a:p>
        </p:txBody>
      </p:sp>
      <p:sp>
        <p:nvSpPr>
          <p:cNvPr id="9" name="ZoneTexte 8"/>
          <p:cNvSpPr txBox="1"/>
          <p:nvPr>
            <p:custDataLst>
              <p:tags r:id="rId2"/>
            </p:custDataLst>
          </p:nvPr>
        </p:nvSpPr>
        <p:spPr>
          <a:xfrm>
            <a:off x="683568" y="2276872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Appréciation du consultant</a:t>
            </a:r>
            <a:endParaRPr lang="en-US" sz="1600" b="1" dirty="0"/>
          </a:p>
        </p:txBody>
      </p:sp>
      <p:sp>
        <p:nvSpPr>
          <p:cNvPr id="5" name="ZoneTexte 4"/>
          <p:cNvSpPr txBox="1"/>
          <p:nvPr>
            <p:custDataLst>
              <p:tags r:id="rId3"/>
            </p:custDataLst>
          </p:nvPr>
        </p:nvSpPr>
        <p:spPr>
          <a:xfrm>
            <a:off x="8460432" y="11663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p. 10</a:t>
            </a:r>
            <a:endParaRPr lang="en-US" sz="1200" dirty="0"/>
          </a:p>
        </p:txBody>
      </p:sp>
      <p:sp>
        <p:nvSpPr>
          <p:cNvPr id="7" name="Ellipse 6">
            <a:hlinkClick r:id="rId11" action="ppaction://hlinksldjump"/>
          </p:cNvPr>
          <p:cNvSpPr/>
          <p:nvPr>
            <p:custDataLst>
              <p:tags r:id="rId4"/>
            </p:custDataLst>
          </p:nvPr>
        </p:nvSpPr>
        <p:spPr>
          <a:xfrm>
            <a:off x="8028384" y="1340768"/>
            <a:ext cx="648072" cy="576064"/>
          </a:xfrm>
          <a:prstGeom prst="ellipse">
            <a:avLst/>
          </a:prstGeom>
          <a:solidFill>
            <a:schemeClr val="accent2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1</a:t>
            </a:r>
            <a:endParaRPr lang="en-US" sz="1600" dirty="0"/>
          </a:p>
        </p:txBody>
      </p:sp>
      <p:sp>
        <p:nvSpPr>
          <p:cNvPr id="8" name="ZoneTexte 7"/>
          <p:cNvSpPr txBox="1"/>
          <p:nvPr>
            <p:custDataLst>
              <p:tags r:id="rId5"/>
            </p:custDataLst>
          </p:nvPr>
        </p:nvSpPr>
        <p:spPr>
          <a:xfrm>
            <a:off x="611560" y="1521659"/>
            <a:ext cx="71287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smtClean="0"/>
              <a:t>Un </a:t>
            </a:r>
            <a:r>
              <a:rPr lang="fr-FR" sz="1500" b="1" i="1" dirty="0" smtClean="0"/>
              <a:t>niveau 1</a:t>
            </a:r>
            <a:r>
              <a:rPr lang="fr-FR" sz="1500" b="1" dirty="0" smtClean="0"/>
              <a:t> </a:t>
            </a:r>
            <a:r>
              <a:rPr lang="fr-FR" sz="1500" dirty="0" smtClean="0"/>
              <a:t>indique que… </a:t>
            </a:r>
            <a:endParaRPr lang="en-US" sz="1500" dirty="0" smtClean="0"/>
          </a:p>
        </p:txBody>
      </p:sp>
      <p:sp>
        <p:nvSpPr>
          <p:cNvPr id="11" name="ZoneTexte 10"/>
          <p:cNvSpPr txBox="1"/>
          <p:nvPr>
            <p:custDataLst>
              <p:tags r:id="rId6"/>
            </p:custDataLst>
          </p:nvPr>
        </p:nvSpPr>
        <p:spPr>
          <a:xfrm>
            <a:off x="755576" y="2780928"/>
            <a:ext cx="5040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Points forts :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</a:t>
            </a:r>
            <a:endParaRPr lang="en-US" sz="1600" dirty="0"/>
          </a:p>
        </p:txBody>
      </p:sp>
      <p:sp>
        <p:nvSpPr>
          <p:cNvPr id="12" name="ZoneTexte 11"/>
          <p:cNvSpPr txBox="1"/>
          <p:nvPr>
            <p:custDataLst>
              <p:tags r:id="rId7"/>
            </p:custDataLst>
          </p:nvPr>
        </p:nvSpPr>
        <p:spPr>
          <a:xfrm>
            <a:off x="755576" y="3861048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Points à améliorer :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   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</a:t>
            </a:r>
            <a:endParaRPr lang="en-US" sz="1600" dirty="0"/>
          </a:p>
        </p:txBody>
      </p:sp>
      <p:sp>
        <p:nvSpPr>
          <p:cNvPr id="13" name="ZoneTexte 12"/>
          <p:cNvSpPr txBox="1"/>
          <p:nvPr>
            <p:custDataLst>
              <p:tags r:id="rId8"/>
            </p:custDataLst>
          </p:nvPr>
        </p:nvSpPr>
        <p:spPr>
          <a:xfrm>
            <a:off x="755576" y="5013176"/>
            <a:ext cx="5040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Occasions :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sz="1600" dirty="0" smtClean="0"/>
              <a:t>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Connecteur droit 74"/>
          <p:cNvCxnSpPr/>
          <p:nvPr>
            <p:custDataLst>
              <p:tags r:id="rId1"/>
            </p:custDataLst>
          </p:nvPr>
        </p:nvCxnSpPr>
        <p:spPr>
          <a:xfrm flipV="1">
            <a:off x="7956376" y="1988840"/>
            <a:ext cx="0" cy="30243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>
            <p:custDataLst>
              <p:tags r:id="rId2"/>
            </p:custDataLst>
          </p:nvPr>
        </p:nvCxnSpPr>
        <p:spPr>
          <a:xfrm flipV="1">
            <a:off x="6444208" y="1988840"/>
            <a:ext cx="0" cy="30243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>
            <p:custDataLst>
              <p:tags r:id="rId3"/>
            </p:custDataLst>
          </p:nvPr>
        </p:nvCxnSpPr>
        <p:spPr>
          <a:xfrm flipV="1">
            <a:off x="4788024" y="1988840"/>
            <a:ext cx="0" cy="30243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>
            <p:custDataLst>
              <p:tags r:id="rId4"/>
            </p:custDataLst>
          </p:nvPr>
        </p:nvCxnSpPr>
        <p:spPr>
          <a:xfrm flipV="1">
            <a:off x="3131840" y="1988840"/>
            <a:ext cx="0" cy="30243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>
            <p:custDataLst>
              <p:tags r:id="rId5"/>
            </p:custDataLst>
          </p:nvPr>
        </p:nvCxnSpPr>
        <p:spPr>
          <a:xfrm flipV="1">
            <a:off x="1547744" y="1988840"/>
            <a:ext cx="0" cy="30243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>
            <p:custDataLst>
              <p:tags r:id="rId6"/>
            </p:custDataLst>
          </p:nvPr>
        </p:nvSpPr>
        <p:spPr>
          <a:xfrm>
            <a:off x="6588224" y="5157192"/>
            <a:ext cx="2376264" cy="14401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02" name="Titre 3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0" y="116632"/>
            <a:ext cx="9144000" cy="796925"/>
          </a:xfrm>
        </p:spPr>
        <p:txBody>
          <a:bodyPr rtlCol="0" anchor="t">
            <a:normAutofit/>
          </a:bodyPr>
          <a:lstStyle/>
          <a:p>
            <a:pPr defTabSz="898525" fontAlgn="auto">
              <a:spcAft>
                <a:spcPts val="0"/>
              </a:spcAft>
              <a:tabLst>
                <a:tab pos="898525" algn="l"/>
              </a:tabLst>
              <a:defRPr/>
            </a:pPr>
            <a:r>
              <a:rPr lang="fr-CA" sz="3200" dirty="0" smtClean="0">
                <a:ea typeface="ヒラギノ角ゴ Pro W3" pitchFamily="16" charset="-128"/>
              </a:rPr>
              <a:t>Résultats – Dimension transversale </a:t>
            </a:r>
          </a:p>
        </p:txBody>
      </p:sp>
      <p:cxnSp>
        <p:nvCxnSpPr>
          <p:cNvPr id="24" name="Connecteur droit avec flèche 23"/>
          <p:cNvCxnSpPr/>
          <p:nvPr>
            <p:custDataLst>
              <p:tags r:id="rId8"/>
            </p:custDataLst>
          </p:nvPr>
        </p:nvCxnSpPr>
        <p:spPr>
          <a:xfrm>
            <a:off x="1115616" y="5013176"/>
            <a:ext cx="75608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>
            <p:custDataLst>
              <p:tags r:id="rId9"/>
            </p:custDataLst>
          </p:nvPr>
        </p:nvCxnSpPr>
        <p:spPr>
          <a:xfrm flipV="1">
            <a:off x="1115616" y="1782108"/>
            <a:ext cx="0" cy="32310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>
            <p:custDataLst>
              <p:tags r:id="rId10"/>
            </p:custDataLst>
          </p:nvPr>
        </p:nvCxnSpPr>
        <p:spPr>
          <a:xfrm flipH="1">
            <a:off x="899592" y="4653136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>
            <p:custDataLst>
              <p:tags r:id="rId11"/>
            </p:custDataLst>
          </p:nvPr>
        </p:nvSpPr>
        <p:spPr>
          <a:xfrm>
            <a:off x="611560" y="44278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endParaRPr lang="en-US" dirty="0"/>
          </a:p>
        </p:txBody>
      </p:sp>
      <p:cxnSp>
        <p:nvCxnSpPr>
          <p:cNvPr id="28" name="Connecteur droit 27"/>
          <p:cNvCxnSpPr/>
          <p:nvPr>
            <p:custDataLst>
              <p:tags r:id="rId12"/>
            </p:custDataLst>
          </p:nvPr>
        </p:nvCxnSpPr>
        <p:spPr>
          <a:xfrm flipH="1">
            <a:off x="1043608" y="4509120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>
            <p:custDataLst>
              <p:tags r:id="rId13"/>
            </p:custDataLst>
          </p:nvPr>
        </p:nvCxnSpPr>
        <p:spPr>
          <a:xfrm flipH="1">
            <a:off x="1043608" y="4365104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>
            <p:custDataLst>
              <p:tags r:id="rId14"/>
            </p:custDataLst>
          </p:nvPr>
        </p:nvCxnSpPr>
        <p:spPr>
          <a:xfrm flipH="1">
            <a:off x="1043608" y="4221088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>
            <p:custDataLst>
              <p:tags r:id="rId15"/>
            </p:custDataLst>
          </p:nvPr>
        </p:nvCxnSpPr>
        <p:spPr>
          <a:xfrm flipH="1">
            <a:off x="1043608" y="4077072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>
            <p:custDataLst>
              <p:tags r:id="rId16"/>
            </p:custDataLst>
          </p:nvPr>
        </p:nvCxnSpPr>
        <p:spPr>
          <a:xfrm flipH="1">
            <a:off x="899592" y="394234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>
            <p:custDataLst>
              <p:tags r:id="rId17"/>
            </p:custDataLst>
          </p:nvPr>
        </p:nvSpPr>
        <p:spPr>
          <a:xfrm>
            <a:off x="611560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en-US" dirty="0"/>
          </a:p>
        </p:txBody>
      </p:sp>
      <p:cxnSp>
        <p:nvCxnSpPr>
          <p:cNvPr id="34" name="Connecteur droit 33"/>
          <p:cNvCxnSpPr/>
          <p:nvPr>
            <p:custDataLst>
              <p:tags r:id="rId18"/>
            </p:custDataLst>
          </p:nvPr>
        </p:nvCxnSpPr>
        <p:spPr>
          <a:xfrm flipH="1">
            <a:off x="1043608" y="3798332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>
            <p:custDataLst>
              <p:tags r:id="rId19"/>
            </p:custDataLst>
          </p:nvPr>
        </p:nvCxnSpPr>
        <p:spPr>
          <a:xfrm flipH="1">
            <a:off x="1043608" y="3654316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>
            <p:custDataLst>
              <p:tags r:id="rId20"/>
            </p:custDataLst>
          </p:nvPr>
        </p:nvCxnSpPr>
        <p:spPr>
          <a:xfrm flipH="1">
            <a:off x="1043608" y="3510300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>
            <p:custDataLst>
              <p:tags r:id="rId21"/>
            </p:custDataLst>
          </p:nvPr>
        </p:nvCxnSpPr>
        <p:spPr>
          <a:xfrm flipH="1">
            <a:off x="1043608" y="3366284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>
            <p:custDataLst>
              <p:tags r:id="rId22"/>
            </p:custDataLst>
          </p:nvPr>
        </p:nvCxnSpPr>
        <p:spPr>
          <a:xfrm flipH="1">
            <a:off x="899592" y="322226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>
            <p:custDataLst>
              <p:tags r:id="rId23"/>
            </p:custDataLst>
          </p:nvPr>
        </p:nvCxnSpPr>
        <p:spPr>
          <a:xfrm flipH="1">
            <a:off x="1043608" y="3078252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>
            <p:custDataLst>
              <p:tags r:id="rId24"/>
            </p:custDataLst>
          </p:nvPr>
        </p:nvCxnSpPr>
        <p:spPr>
          <a:xfrm flipH="1">
            <a:off x="1043608" y="2934236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>
            <p:custDataLst>
              <p:tags r:id="rId25"/>
            </p:custDataLst>
          </p:nvPr>
        </p:nvCxnSpPr>
        <p:spPr>
          <a:xfrm flipH="1">
            <a:off x="1043608" y="2790220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>
            <p:custDataLst>
              <p:tags r:id="rId26"/>
            </p:custDataLst>
          </p:nvPr>
        </p:nvCxnSpPr>
        <p:spPr>
          <a:xfrm flipH="1">
            <a:off x="1043608" y="2646204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>
            <p:custDataLst>
              <p:tags r:id="rId27"/>
            </p:custDataLst>
          </p:nvPr>
        </p:nvSpPr>
        <p:spPr>
          <a:xfrm>
            <a:off x="611560" y="29969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  <a:endParaRPr lang="en-US" dirty="0"/>
          </a:p>
        </p:txBody>
      </p:sp>
      <p:cxnSp>
        <p:nvCxnSpPr>
          <p:cNvPr id="44" name="Connecteur droit 43"/>
          <p:cNvCxnSpPr/>
          <p:nvPr>
            <p:custDataLst>
              <p:tags r:id="rId28"/>
            </p:custDataLst>
          </p:nvPr>
        </p:nvCxnSpPr>
        <p:spPr>
          <a:xfrm flipH="1">
            <a:off x="899592" y="250218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>
            <p:custDataLst>
              <p:tags r:id="rId29"/>
            </p:custDataLst>
          </p:nvPr>
        </p:nvCxnSpPr>
        <p:spPr>
          <a:xfrm flipH="1">
            <a:off x="1043608" y="2358172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>
            <p:custDataLst>
              <p:tags r:id="rId30"/>
            </p:custDataLst>
          </p:nvPr>
        </p:nvCxnSpPr>
        <p:spPr>
          <a:xfrm flipH="1">
            <a:off x="1043608" y="2214156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>
            <p:custDataLst>
              <p:tags r:id="rId31"/>
            </p:custDataLst>
          </p:nvPr>
        </p:nvCxnSpPr>
        <p:spPr>
          <a:xfrm flipH="1">
            <a:off x="1043608" y="2070140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>
            <p:custDataLst>
              <p:tags r:id="rId32"/>
            </p:custDataLst>
          </p:nvPr>
        </p:nvCxnSpPr>
        <p:spPr>
          <a:xfrm flipH="1">
            <a:off x="1043608" y="1926124"/>
            <a:ext cx="720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>
            <p:custDataLst>
              <p:tags r:id="rId33"/>
            </p:custDataLst>
          </p:nvPr>
        </p:nvCxnSpPr>
        <p:spPr>
          <a:xfrm flipH="1">
            <a:off x="899592" y="178210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>
            <p:custDataLst>
              <p:tags r:id="rId34"/>
            </p:custDataLst>
          </p:nvPr>
        </p:nvSpPr>
        <p:spPr>
          <a:xfrm>
            <a:off x="611560" y="22861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</a:t>
            </a:r>
            <a:endParaRPr lang="en-US" dirty="0"/>
          </a:p>
        </p:txBody>
      </p:sp>
      <p:sp>
        <p:nvSpPr>
          <p:cNvPr id="51" name="ZoneTexte 50"/>
          <p:cNvSpPr txBox="1"/>
          <p:nvPr>
            <p:custDataLst>
              <p:tags r:id="rId35"/>
            </p:custDataLst>
          </p:nvPr>
        </p:nvSpPr>
        <p:spPr>
          <a:xfrm>
            <a:off x="611560" y="156608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5</a:t>
            </a:r>
            <a:endParaRPr lang="en-US" dirty="0"/>
          </a:p>
        </p:txBody>
      </p:sp>
      <p:sp>
        <p:nvSpPr>
          <p:cNvPr id="52" name="Ellipse 51">
            <a:hlinkClick r:id="rId58" action="ppaction://hlinksldjump"/>
          </p:cNvPr>
          <p:cNvSpPr/>
          <p:nvPr>
            <p:custDataLst>
              <p:tags r:id="rId36"/>
            </p:custDataLst>
          </p:nvPr>
        </p:nvSpPr>
        <p:spPr>
          <a:xfrm>
            <a:off x="4427984" y="3140968"/>
            <a:ext cx="720080" cy="648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en-US" dirty="0"/>
          </a:p>
        </p:txBody>
      </p:sp>
      <p:sp>
        <p:nvSpPr>
          <p:cNvPr id="53" name="Ellipse 52">
            <a:hlinkClick r:id="rId59" action="ppaction://hlinksldjump"/>
          </p:cNvPr>
          <p:cNvSpPr/>
          <p:nvPr>
            <p:custDataLst>
              <p:tags r:id="rId37"/>
            </p:custDataLst>
          </p:nvPr>
        </p:nvSpPr>
        <p:spPr>
          <a:xfrm>
            <a:off x="6084168" y="2348880"/>
            <a:ext cx="720080" cy="6480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en-US" dirty="0"/>
          </a:p>
        </p:txBody>
      </p:sp>
      <p:sp>
        <p:nvSpPr>
          <p:cNvPr id="54" name="Ellipse 53">
            <a:hlinkClick r:id="" action="ppaction://noaction"/>
          </p:cNvPr>
          <p:cNvSpPr/>
          <p:nvPr>
            <p:custDataLst>
              <p:tags r:id="rId38"/>
            </p:custDataLst>
          </p:nvPr>
        </p:nvSpPr>
        <p:spPr>
          <a:xfrm>
            <a:off x="7596336" y="3357064"/>
            <a:ext cx="720000" cy="64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2</a:t>
            </a:r>
            <a:endParaRPr lang="en-US" dirty="0"/>
          </a:p>
        </p:txBody>
      </p:sp>
      <p:sp>
        <p:nvSpPr>
          <p:cNvPr id="55" name="Ellipse 54">
            <a:hlinkClick r:id="" action="ppaction://noaction"/>
          </p:cNvPr>
          <p:cNvSpPr/>
          <p:nvPr>
            <p:custDataLst>
              <p:tags r:id="rId39"/>
            </p:custDataLst>
          </p:nvPr>
        </p:nvSpPr>
        <p:spPr>
          <a:xfrm>
            <a:off x="2771800" y="3789040"/>
            <a:ext cx="720080" cy="648072"/>
          </a:xfrm>
          <a:prstGeom prst="ellipse">
            <a:avLst/>
          </a:prstGeom>
          <a:solidFill>
            <a:schemeClr val="accent2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1</a:t>
            </a:r>
            <a:endParaRPr lang="en-US" dirty="0"/>
          </a:p>
        </p:txBody>
      </p:sp>
      <p:sp>
        <p:nvSpPr>
          <p:cNvPr id="56" name="Ellipse 55">
            <a:hlinkClick r:id="" action="ppaction://noaction"/>
          </p:cNvPr>
          <p:cNvSpPr/>
          <p:nvPr>
            <p:custDataLst>
              <p:tags r:id="rId40"/>
            </p:custDataLst>
          </p:nvPr>
        </p:nvSpPr>
        <p:spPr>
          <a:xfrm>
            <a:off x="1187704" y="2708992"/>
            <a:ext cx="720000" cy="64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3</a:t>
            </a:r>
            <a:endParaRPr lang="en-US" dirty="0"/>
          </a:p>
        </p:txBody>
      </p:sp>
      <p:sp>
        <p:nvSpPr>
          <p:cNvPr id="62" name="ZoneTexte 61"/>
          <p:cNvSpPr txBox="1"/>
          <p:nvPr>
            <p:custDataLst>
              <p:tags r:id="rId41"/>
            </p:custDataLst>
          </p:nvPr>
        </p:nvSpPr>
        <p:spPr>
          <a:xfrm>
            <a:off x="827584" y="623731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Point fort</a:t>
            </a:r>
            <a:endParaRPr lang="en-US" sz="1400" dirty="0"/>
          </a:p>
        </p:txBody>
      </p:sp>
      <p:sp>
        <p:nvSpPr>
          <p:cNvPr id="63" name="ZoneTexte 62"/>
          <p:cNvSpPr txBox="1"/>
          <p:nvPr>
            <p:custDataLst>
              <p:tags r:id="rId42"/>
            </p:custDataLst>
          </p:nvPr>
        </p:nvSpPr>
        <p:spPr>
          <a:xfrm>
            <a:off x="5112568" y="6217567"/>
            <a:ext cx="1691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Point à améliorer</a:t>
            </a:r>
            <a:endParaRPr lang="en-US" sz="1400" dirty="0"/>
          </a:p>
        </p:txBody>
      </p:sp>
      <p:sp>
        <p:nvSpPr>
          <p:cNvPr id="64" name="Ellipse 63"/>
          <p:cNvSpPr/>
          <p:nvPr>
            <p:custDataLst>
              <p:tags r:id="rId43"/>
            </p:custDataLst>
          </p:nvPr>
        </p:nvSpPr>
        <p:spPr>
          <a:xfrm>
            <a:off x="467544" y="6237312"/>
            <a:ext cx="288032" cy="2880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Ellipse 64"/>
          <p:cNvSpPr/>
          <p:nvPr>
            <p:custDataLst>
              <p:tags r:id="rId44"/>
            </p:custDataLst>
          </p:nvPr>
        </p:nvSpPr>
        <p:spPr>
          <a:xfrm>
            <a:off x="4716016" y="6237312"/>
            <a:ext cx="288032" cy="2964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Ellipse 65"/>
          <p:cNvSpPr/>
          <p:nvPr>
            <p:custDataLst>
              <p:tags r:id="rId45"/>
            </p:custDataLst>
          </p:nvPr>
        </p:nvSpPr>
        <p:spPr>
          <a:xfrm>
            <a:off x="7020272" y="6228928"/>
            <a:ext cx="288032" cy="2964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ZoneTexte 66"/>
          <p:cNvSpPr txBox="1"/>
          <p:nvPr>
            <p:custDataLst>
              <p:tags r:id="rId46"/>
            </p:custDataLst>
          </p:nvPr>
        </p:nvSpPr>
        <p:spPr>
          <a:xfrm>
            <a:off x="7416824" y="6217567"/>
            <a:ext cx="1691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Enjeu prioritaire</a:t>
            </a:r>
            <a:endParaRPr lang="en-US" sz="1400" dirty="0"/>
          </a:p>
        </p:txBody>
      </p:sp>
      <p:sp>
        <p:nvSpPr>
          <p:cNvPr id="69" name="ZoneTexte 68"/>
          <p:cNvSpPr txBox="1"/>
          <p:nvPr>
            <p:custDataLst>
              <p:tags r:id="rId47"/>
            </p:custDataLst>
          </p:nvPr>
        </p:nvSpPr>
        <p:spPr>
          <a:xfrm>
            <a:off x="8460432" y="11663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p. 5</a:t>
            </a:r>
            <a:endParaRPr lang="en-US" sz="1200" dirty="0"/>
          </a:p>
        </p:txBody>
      </p:sp>
      <p:sp>
        <p:nvSpPr>
          <p:cNvPr id="87" name="ZoneTexte 86"/>
          <p:cNvSpPr txBox="1"/>
          <p:nvPr>
            <p:custDataLst>
              <p:tags r:id="rId48"/>
            </p:custDataLst>
          </p:nvPr>
        </p:nvSpPr>
        <p:spPr>
          <a:xfrm>
            <a:off x="5292080" y="1268760"/>
            <a:ext cx="36004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Au besoin, cliquer sur le </a:t>
            </a:r>
            <a:r>
              <a:rPr lang="fr-FR" sz="1200" i="1" u="sng" dirty="0" smtClean="0"/>
              <a:t>score</a:t>
            </a:r>
            <a:r>
              <a:rPr lang="fr-FR" sz="1200" dirty="0" smtClean="0"/>
              <a:t> </a:t>
            </a:r>
            <a:r>
              <a:rPr lang="fr-FR" sz="1200" i="1" dirty="0" smtClean="0"/>
              <a:t>pour avoir le détail ou sur le </a:t>
            </a:r>
            <a:r>
              <a:rPr lang="fr-FR" sz="1200" i="1" u="sng" dirty="0" smtClean="0"/>
              <a:t>nom de l’enjeu</a:t>
            </a:r>
            <a:r>
              <a:rPr lang="fr-FR" sz="1200" i="1" dirty="0" smtClean="0"/>
              <a:t> pour la définition.</a:t>
            </a:r>
            <a:endParaRPr lang="en-US" sz="1200" i="1" dirty="0"/>
          </a:p>
        </p:txBody>
      </p:sp>
      <p:sp>
        <p:nvSpPr>
          <p:cNvPr id="68" name="Ellipse 67"/>
          <p:cNvSpPr/>
          <p:nvPr>
            <p:custDataLst>
              <p:tags r:id="rId49"/>
            </p:custDataLst>
          </p:nvPr>
        </p:nvSpPr>
        <p:spPr>
          <a:xfrm>
            <a:off x="2123728" y="6237312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ZoneTexte 69"/>
          <p:cNvSpPr txBox="1"/>
          <p:nvPr>
            <p:custDataLst>
              <p:tags r:id="rId50"/>
            </p:custDataLst>
          </p:nvPr>
        </p:nvSpPr>
        <p:spPr>
          <a:xfrm>
            <a:off x="2483768" y="6237312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Niveau intermédiaire</a:t>
            </a:r>
            <a:endParaRPr lang="en-US" sz="1400" dirty="0"/>
          </a:p>
        </p:txBody>
      </p:sp>
      <p:sp>
        <p:nvSpPr>
          <p:cNvPr id="76" name="ZoneTexte 75">
            <a:hlinkClick r:id="" action="ppaction://noaction"/>
          </p:cNvPr>
          <p:cNvSpPr txBox="1"/>
          <p:nvPr>
            <p:custDataLst>
              <p:tags r:id="rId51"/>
            </p:custDataLst>
          </p:nvPr>
        </p:nvSpPr>
        <p:spPr>
          <a:xfrm>
            <a:off x="755576" y="5229200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Enjeu 1</a:t>
            </a:r>
            <a:endParaRPr lang="en-US" sz="1400" dirty="0"/>
          </a:p>
        </p:txBody>
      </p:sp>
      <p:sp>
        <p:nvSpPr>
          <p:cNvPr id="77" name="ZoneTexte 76">
            <a:hlinkClick r:id="" action="ppaction://noaction"/>
          </p:cNvPr>
          <p:cNvSpPr txBox="1"/>
          <p:nvPr>
            <p:custDataLst>
              <p:tags r:id="rId52"/>
            </p:custDataLst>
          </p:nvPr>
        </p:nvSpPr>
        <p:spPr>
          <a:xfrm>
            <a:off x="2771800" y="522920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Enjeu 2</a:t>
            </a:r>
            <a:endParaRPr lang="en-US" sz="1400" dirty="0"/>
          </a:p>
        </p:txBody>
      </p:sp>
      <p:sp>
        <p:nvSpPr>
          <p:cNvPr id="78" name="ZoneTexte 77">
            <a:hlinkClick r:id="" action="ppaction://noaction"/>
          </p:cNvPr>
          <p:cNvSpPr txBox="1"/>
          <p:nvPr>
            <p:custDataLst>
              <p:tags r:id="rId53"/>
            </p:custDataLst>
          </p:nvPr>
        </p:nvSpPr>
        <p:spPr>
          <a:xfrm>
            <a:off x="4355976" y="522920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Enjeu 3</a:t>
            </a:r>
            <a:endParaRPr lang="en-US" sz="1400" dirty="0"/>
          </a:p>
        </p:txBody>
      </p:sp>
      <p:sp>
        <p:nvSpPr>
          <p:cNvPr id="79" name="ZoneTexte 78">
            <a:hlinkClick r:id="" action="ppaction://noaction"/>
          </p:cNvPr>
          <p:cNvSpPr txBox="1"/>
          <p:nvPr>
            <p:custDataLst>
              <p:tags r:id="rId54"/>
            </p:custDataLst>
          </p:nvPr>
        </p:nvSpPr>
        <p:spPr>
          <a:xfrm>
            <a:off x="6012160" y="522920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Enjeu 4</a:t>
            </a:r>
            <a:endParaRPr lang="en-US" sz="1400" dirty="0"/>
          </a:p>
        </p:txBody>
      </p:sp>
      <p:sp>
        <p:nvSpPr>
          <p:cNvPr id="80" name="ZoneTexte 79">
            <a:hlinkClick r:id="" action="ppaction://noaction"/>
          </p:cNvPr>
          <p:cNvSpPr txBox="1"/>
          <p:nvPr>
            <p:custDataLst>
              <p:tags r:id="rId55"/>
            </p:custDataLst>
          </p:nvPr>
        </p:nvSpPr>
        <p:spPr>
          <a:xfrm>
            <a:off x="7668344" y="522920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Enjeu 5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>
            <p:custDataLst>
              <p:tags r:id="rId1"/>
            </p:custData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lèche droite 57">
            <a:hlinkClick r:id="rId6" action="ppaction://hlinksldjump"/>
          </p:cNvPr>
          <p:cNvSpPr/>
          <p:nvPr>
            <p:custDataLst>
              <p:tags r:id="rId2"/>
            </p:custDataLst>
          </p:nvPr>
        </p:nvSpPr>
        <p:spPr>
          <a:xfrm rot="19614587">
            <a:off x="1469557" y="2499111"/>
            <a:ext cx="1894021" cy="1859241"/>
          </a:xfrm>
          <a:prstGeom prst="rightArrow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9" name="ZoneTexte 58"/>
          <p:cNvSpPr txBox="1"/>
          <p:nvPr>
            <p:custDataLst>
              <p:tags r:id="rId3"/>
            </p:custDataLst>
          </p:nvPr>
        </p:nvSpPr>
        <p:spPr>
          <a:xfrm>
            <a:off x="4139952" y="3140968"/>
            <a:ext cx="446449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i="1" dirty="0" smtClean="0"/>
              <a:t>Au besoin, cliquer sur le </a:t>
            </a:r>
            <a:r>
              <a:rPr lang="fr-FR" sz="1600" i="1" u="sng" dirty="0" smtClean="0"/>
              <a:t>résultat</a:t>
            </a:r>
            <a:r>
              <a:rPr lang="fr-FR" sz="1600" i="1" dirty="0" smtClean="0"/>
              <a:t> pour avoir le détail ou sur le </a:t>
            </a:r>
            <a:r>
              <a:rPr lang="fr-FR" sz="1600" i="1" u="sng" dirty="0" smtClean="0"/>
              <a:t>nom de l’enjeu</a:t>
            </a:r>
            <a:r>
              <a:rPr lang="fr-FR" sz="1600" i="1" dirty="0" smtClean="0"/>
              <a:t> pour la définition.</a:t>
            </a:r>
            <a:endParaRPr lang="en-US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re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4702" y="116632"/>
            <a:ext cx="9144000" cy="796925"/>
          </a:xfrm>
        </p:spPr>
        <p:txBody>
          <a:bodyPr rtlCol="0" anchor="t">
            <a:normAutofit/>
          </a:bodyPr>
          <a:lstStyle/>
          <a:p>
            <a:pPr defTabSz="898525" fontAlgn="auto">
              <a:spcAft>
                <a:spcPts val="0"/>
              </a:spcAft>
              <a:tabLst>
                <a:tab pos="898525" algn="l"/>
              </a:tabLst>
              <a:defRPr/>
            </a:pPr>
            <a:r>
              <a:rPr lang="fr-CA" sz="2600" dirty="0" smtClean="0">
                <a:ea typeface="ヒラギノ角ゴ Pro W3" pitchFamily="16" charset="-128"/>
              </a:rPr>
              <a:t>Annexe 5.3 : Enjeu 3</a:t>
            </a:r>
          </a:p>
        </p:txBody>
      </p:sp>
      <p:sp>
        <p:nvSpPr>
          <p:cNvPr id="81" name="ZoneTexte 80"/>
          <p:cNvSpPr txBox="1"/>
          <p:nvPr>
            <p:custDataLst>
              <p:tags r:id="rId2"/>
            </p:custDataLst>
          </p:nvPr>
        </p:nvSpPr>
        <p:spPr>
          <a:xfrm>
            <a:off x="1403648" y="4509120"/>
            <a:ext cx="705678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Un </a:t>
            </a:r>
            <a:r>
              <a:rPr lang="fr-FR" sz="1400" b="1" i="1" dirty="0" smtClean="0"/>
              <a:t>niveau 2 </a:t>
            </a:r>
            <a:r>
              <a:rPr lang="fr-FR" sz="1400" dirty="0" smtClean="0"/>
              <a:t>indique que l’organisation …</a:t>
            </a:r>
            <a:endParaRPr lang="en-US" sz="1400" dirty="0"/>
          </a:p>
        </p:txBody>
      </p:sp>
      <p:sp>
        <p:nvSpPr>
          <p:cNvPr id="86" name="ZoneTexte 85"/>
          <p:cNvSpPr txBox="1"/>
          <p:nvPr>
            <p:custDataLst>
              <p:tags r:id="rId3"/>
            </p:custDataLst>
          </p:nvPr>
        </p:nvSpPr>
        <p:spPr>
          <a:xfrm>
            <a:off x="1043608" y="5882519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Retour aux résultats</a:t>
            </a:r>
            <a:endParaRPr lang="en-US" sz="1200" i="1" dirty="0"/>
          </a:p>
        </p:txBody>
      </p:sp>
      <p:sp>
        <p:nvSpPr>
          <p:cNvPr id="82" name="Flèche droite 81">
            <a:hlinkClick r:id="rId9" action="ppaction://hlinksldjump"/>
          </p:cNvPr>
          <p:cNvSpPr/>
          <p:nvPr>
            <p:custDataLst>
              <p:tags r:id="rId4"/>
            </p:custDataLst>
          </p:nvPr>
        </p:nvSpPr>
        <p:spPr>
          <a:xfrm rot="19614587">
            <a:off x="743427" y="5865074"/>
            <a:ext cx="311754" cy="311891"/>
          </a:xfrm>
          <a:prstGeom prst="rightArrow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83" name="Graphique 82"/>
          <p:cNvGraphicFramePr/>
          <p:nvPr>
            <p:custDataLst>
              <p:tags r:id="rId5"/>
            </p:custDataLst>
          </p:nvPr>
        </p:nvGraphicFramePr>
        <p:xfrm>
          <a:off x="1619672" y="1484784"/>
          <a:ext cx="6309677" cy="2878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84" name="ZoneTexte 83"/>
          <p:cNvSpPr txBox="1"/>
          <p:nvPr>
            <p:custDataLst>
              <p:tags r:id="rId6"/>
            </p:custDataLst>
          </p:nvPr>
        </p:nvSpPr>
        <p:spPr>
          <a:xfrm>
            <a:off x="6444208" y="1268760"/>
            <a:ext cx="259228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i="1" dirty="0" smtClean="0"/>
              <a:t>Cliquer sur la flèche en bas à gauche pour revenir aux résultats.</a:t>
            </a:r>
            <a:endParaRPr lang="en-US" sz="1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6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8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9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3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6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8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9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3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6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7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6043</TotalTime>
  <Words>188</Words>
  <Application>Microsoft Office PowerPoint</Application>
  <PresentationFormat>Affichage à l'écran (4:3)</PresentationFormat>
  <Paragraphs>73</Paragraphs>
  <Slides>6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8" baseType="lpstr">
      <vt:lpstr>Thème Office</vt:lpstr>
      <vt:lpstr>Conception personnalisée</vt:lpstr>
      <vt:lpstr>Rapport – Diagnostic BNQ 21000</vt:lpstr>
      <vt:lpstr>Résultats – Dimension transversale </vt:lpstr>
      <vt:lpstr>Enjeu prioritaire 1</vt:lpstr>
      <vt:lpstr>Résultats – Dimension transversale </vt:lpstr>
      <vt:lpstr>Présentation PowerPoint</vt:lpstr>
      <vt:lpstr>Annexe 5.3 : Enjeu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Organisation et  développement durable - partie II</dc:title>
  <dc:creator>Jean Cadieux</dc:creator>
  <cp:lastModifiedBy>Charles Duchesne</cp:lastModifiedBy>
  <cp:revision>392</cp:revision>
  <cp:lastPrinted>2012-11-06T14:04:03Z</cp:lastPrinted>
  <dcterms:created xsi:type="dcterms:W3CDTF">2012-02-20T16:06:07Z</dcterms:created>
  <dcterms:modified xsi:type="dcterms:W3CDTF">2013-03-15T19:53:28Z</dcterms:modified>
</cp:coreProperties>
</file>