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handoutMasterIdLst>
    <p:handoutMasterId r:id="rId8"/>
  </p:handoutMasterIdLst>
  <p:sldIdLst>
    <p:sldId id="279" r:id="rId2"/>
    <p:sldId id="389" r:id="rId3"/>
    <p:sldId id="546" r:id="rId4"/>
    <p:sldId id="547" r:id="rId5"/>
    <p:sldId id="548" r:id="rId6"/>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téphane Villemain (Open)&#10;" initials="V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8222"/>
    <a:srgbClr val="FDB813"/>
    <a:srgbClr val="003300"/>
    <a:srgbClr val="008000"/>
    <a:srgbClr val="FEF0CE"/>
    <a:srgbClr val="FEE7AC"/>
    <a:srgbClr val="009A00"/>
    <a:srgbClr val="00A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09" autoAdjust="0"/>
    <p:restoredTop sz="83632" autoAdjust="0"/>
  </p:normalViewPr>
  <p:slideViewPr>
    <p:cSldViewPr>
      <p:cViewPr varScale="1">
        <p:scale>
          <a:sx n="63" d="100"/>
          <a:sy n="63" d="100"/>
        </p:scale>
        <p:origin x="-120" y="-576"/>
      </p:cViewPr>
      <p:guideLst>
        <p:guide orient="horz" pos="2160"/>
        <p:guide pos="2880"/>
      </p:guideLst>
    </p:cSldViewPr>
  </p:slideViewPr>
  <p:outlineViewPr>
    <p:cViewPr>
      <p:scale>
        <a:sx n="33" d="100"/>
        <a:sy n="33" d="100"/>
      </p:scale>
      <p:origin x="0" y="408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5" d="100"/>
          <a:sy n="85" d="100"/>
        </p:scale>
        <p:origin x="-313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Arial" charset="0"/>
              </a:defRPr>
            </a:lvl1pPr>
          </a:lstStyle>
          <a:p>
            <a:pPr>
              <a:defRPr/>
            </a:pPr>
            <a:endParaRPr lang="fr-CA"/>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cs typeface="Arial" charset="0"/>
              </a:defRPr>
            </a:lvl1pPr>
          </a:lstStyle>
          <a:p>
            <a:pPr>
              <a:defRPr/>
            </a:pPr>
            <a:fld id="{E64A4696-6612-48CF-9105-1FAD323555D1}" type="datetimeFigureOut">
              <a:rPr lang="fr-FR"/>
              <a:pPr>
                <a:defRPr/>
              </a:pPr>
              <a:t>12/03/2013</a:t>
            </a:fld>
            <a:endParaRPr lang="fr-CA"/>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cs typeface="Arial" charset="0"/>
              </a:defRPr>
            </a:lvl1pPr>
          </a:lstStyle>
          <a:p>
            <a:pPr>
              <a:defRPr/>
            </a:pPr>
            <a:endParaRPr lang="fr-CA"/>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cs typeface="Arial" charset="0"/>
              </a:defRPr>
            </a:lvl1pPr>
          </a:lstStyle>
          <a:p>
            <a:pPr>
              <a:defRPr/>
            </a:pPr>
            <a:fld id="{486EEF53-7CEE-425A-8AA2-A81C987B0F9B}" type="slidenum">
              <a:rPr lang="fr-CA"/>
              <a:pPr>
                <a:defRPr/>
              </a:pPr>
              <a:t>‹N°›</a:t>
            </a:fld>
            <a:endParaRPr lang="fr-CA"/>
          </a:p>
        </p:txBody>
      </p:sp>
    </p:spTree>
    <p:extLst>
      <p:ext uri="{BB962C8B-B14F-4D97-AF65-F5344CB8AC3E}">
        <p14:creationId xmlns:p14="http://schemas.microsoft.com/office/powerpoint/2010/main" val="3130352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fr-CA"/>
          </a:p>
        </p:txBody>
      </p:sp>
      <p:sp>
        <p:nvSpPr>
          <p:cNvPr id="3" name="Espace réservé de la date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fld id="{AE86D70C-95A5-43AA-9088-77C78E2B2D17}" type="datetime1">
              <a:rPr lang="fr-FR"/>
              <a:pPr>
                <a:defRPr/>
              </a:pPr>
              <a:t>12/03/2013</a:t>
            </a:fld>
            <a:endParaRPr lang="fr-CA"/>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fr-CA" noProof="0" smtClean="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fr-CA" noProof="0" smtClean="0"/>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fr-CA"/>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charset="0"/>
                <a:cs typeface="Arial" charset="0"/>
              </a:defRPr>
            </a:lvl1pPr>
          </a:lstStyle>
          <a:p>
            <a:pPr>
              <a:defRPr/>
            </a:pPr>
            <a:fld id="{49C66813-4660-4071-A3DA-45D67858CD7D}" type="slidenum">
              <a:rPr lang="fr-CA"/>
              <a:pPr>
                <a:defRPr/>
              </a:pPr>
              <a:t>‹N°›</a:t>
            </a:fld>
            <a:endParaRPr lang="fr-CA"/>
          </a:p>
        </p:txBody>
      </p:sp>
    </p:spTree>
    <p:extLst>
      <p:ext uri="{BB962C8B-B14F-4D97-AF65-F5344CB8AC3E}">
        <p14:creationId xmlns:p14="http://schemas.microsoft.com/office/powerpoint/2010/main" val="27597473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ヒラギノ角ゴ Pro W3" pitchFamily="48" charset="-128"/>
        <a:cs typeface="ヒラギノ角ゴ Pro W3" pitchFamily="48" charset="-128"/>
      </a:defRPr>
    </a:lvl1pPr>
    <a:lvl2pPr marL="457200" algn="l" rtl="0" eaLnBrk="0" fontAlgn="base" hangingPunct="0">
      <a:spcBef>
        <a:spcPct val="30000"/>
      </a:spcBef>
      <a:spcAft>
        <a:spcPct val="0"/>
      </a:spcAft>
      <a:defRPr sz="1200" kern="1200">
        <a:solidFill>
          <a:schemeClr val="tx1"/>
        </a:solidFill>
        <a:latin typeface="+mn-lt"/>
        <a:ea typeface="ヒラギノ角ゴ Pro W3" pitchFamily="70" charset="-128"/>
        <a:cs typeface="+mn-cs"/>
      </a:defRPr>
    </a:lvl2pPr>
    <a:lvl3pPr marL="914400" algn="l" rtl="0" eaLnBrk="0" fontAlgn="base" hangingPunct="0">
      <a:spcBef>
        <a:spcPct val="30000"/>
      </a:spcBef>
      <a:spcAft>
        <a:spcPct val="0"/>
      </a:spcAft>
      <a:defRPr sz="1200" kern="1200">
        <a:solidFill>
          <a:schemeClr val="tx1"/>
        </a:solidFill>
        <a:latin typeface="+mn-lt"/>
        <a:ea typeface="ヒラギノ角ゴ Pro W3" pitchFamily="70" charset="-128"/>
        <a:cs typeface="+mn-cs"/>
      </a:defRPr>
    </a:lvl3pPr>
    <a:lvl4pPr marL="1371600" algn="l" rtl="0" eaLnBrk="0" fontAlgn="base" hangingPunct="0">
      <a:spcBef>
        <a:spcPct val="30000"/>
      </a:spcBef>
      <a:spcAft>
        <a:spcPct val="0"/>
      </a:spcAft>
      <a:defRPr sz="1200" kern="1200">
        <a:solidFill>
          <a:schemeClr val="tx1"/>
        </a:solidFill>
        <a:latin typeface="+mn-lt"/>
        <a:ea typeface="ヒラギノ角ゴ Pro W3" pitchFamily="70" charset="-128"/>
        <a:cs typeface="+mn-cs"/>
      </a:defRPr>
    </a:lvl4pPr>
    <a:lvl5pPr marL="1828800" algn="l" rtl="0" eaLnBrk="0" fontAlgn="base" hangingPunct="0">
      <a:spcBef>
        <a:spcPct val="30000"/>
      </a:spcBef>
      <a:spcAft>
        <a:spcPct val="0"/>
      </a:spcAft>
      <a:defRPr sz="1200" kern="1200">
        <a:solidFill>
          <a:schemeClr val="tx1"/>
        </a:solidFill>
        <a:latin typeface="+mn-lt"/>
        <a:ea typeface="ヒラギノ角ゴ Pro W3" pitchFamily="70"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200" kern="1200" dirty="0" smtClean="0">
                <a:solidFill>
                  <a:schemeClr val="tx1"/>
                </a:solidFill>
                <a:effectLst/>
                <a:latin typeface="+mn-lt"/>
                <a:ea typeface="ヒラギノ角ゴ Pro W3" pitchFamily="48" charset="-128"/>
                <a:cs typeface="ヒラギノ角ゴ Pro W3" pitchFamily="48" charset="-128"/>
              </a:rPr>
              <a:t>La formule allégée, ou formule capsule, permet de transmettre des notions sur le développement durable et des renseignements sur la Méthode BNQ 21000. Elle permet aussi de suivre l’évolution tout au cours de la mise en œuvre à l’aide de matériel adapté aux organisations qui possèdent moins de temps à consacrer à la formation. </a:t>
            </a:r>
          </a:p>
          <a:p>
            <a:endParaRPr lang="fr-CA" sz="1200" kern="1200" dirty="0" smtClean="0">
              <a:solidFill>
                <a:schemeClr val="tx1"/>
              </a:solidFill>
              <a:effectLst/>
              <a:latin typeface="+mn-lt"/>
              <a:ea typeface="ヒラギノ角ゴ Pro W3" pitchFamily="48" charset="-128"/>
              <a:cs typeface="ヒラギノ角ゴ Pro W3" pitchFamily="48" charset="-128"/>
            </a:endParaRPr>
          </a:p>
          <a:p>
            <a:r>
              <a:rPr lang="fr-CA" sz="1200" kern="1200" dirty="0" smtClean="0">
                <a:solidFill>
                  <a:schemeClr val="tx1"/>
                </a:solidFill>
                <a:effectLst/>
                <a:latin typeface="+mn-lt"/>
                <a:ea typeface="ヒラギノ角ゴ Pro W3" pitchFamily="48" charset="-128"/>
                <a:cs typeface="ヒラギノ角ゴ Pro W3" pitchFamily="48" charset="-128"/>
              </a:rPr>
              <a:t>Le formateur (responsable BNQ 21000) pourra s’alimenter d’une information complémentaire aux pages de commentaires (voir 8-3-2-2_Complement-pour-formateur_Outil.pptx). Cette information permet de mieux préparer chacune des capsules et de diriger adéquatement les échanges.</a:t>
            </a:r>
          </a:p>
          <a:p>
            <a:endParaRPr lang="fr-CA" dirty="0" smtClean="0">
              <a:ea typeface="ヒラギノ角ゴ Pro W3" pitchFamily="16" charset="-128"/>
            </a:endParaRPr>
          </a:p>
          <a:p>
            <a:endParaRPr lang="fr-CA" dirty="0">
              <a:ea typeface="ヒラギノ角ゴ Pro W3" pitchFamily="16" charset="-128"/>
            </a:endParaRPr>
          </a:p>
          <a:p>
            <a:endParaRPr lang="fr-CA" dirty="0">
              <a:ea typeface="ヒラギノ角ゴ Pro W3" pitchFamily="16" charset="-128"/>
            </a:endParaRPr>
          </a:p>
          <a:p>
            <a:endParaRPr lang="fr-CA" dirty="0" smtClean="0">
              <a:ea typeface="ヒラギノ角ゴ Pro W3" pitchFamily="16" charset="-128"/>
            </a:endParaRPr>
          </a:p>
          <a:p>
            <a:endParaRPr lang="fr-CA" dirty="0" smtClean="0">
              <a:ea typeface="ヒラギノ角ゴ Pro W3" pitchFamily="16" charset="-128"/>
            </a:endParaRPr>
          </a:p>
          <a:p>
            <a:endParaRPr lang="fr-CA" dirty="0">
              <a:ea typeface="ヒラギノ角ゴ Pro W3" pitchFamily="16" charset="-128"/>
            </a:endParaRPr>
          </a:p>
          <a:p>
            <a:endParaRPr lang="fr-CA" dirty="0">
              <a:ea typeface="ヒラギノ角ゴ Pro W3" pitchFamily="16" charset="-128"/>
            </a:endParaRPr>
          </a:p>
          <a:p>
            <a:endParaRPr lang="fr-CA" dirty="0" smtClean="0">
              <a:ea typeface="ヒラギノ角ゴ Pro W3" pitchFamily="16" charset="-128"/>
            </a:endParaRP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9FDD2CE-86A2-46AA-AF4E-93AE26D2DBDB}" type="slidenum">
              <a:rPr lang="fr-CA" smtClean="0"/>
              <a:pPr eaLnBrk="1" hangingPunct="1"/>
              <a:t>1</a:t>
            </a:fld>
            <a:endParaRPr lang="fr-C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2</a:t>
            </a:fld>
            <a:endParaRPr lang="fr-CA"/>
          </a:p>
        </p:txBody>
      </p:sp>
    </p:spTree>
    <p:extLst>
      <p:ext uri="{BB962C8B-B14F-4D97-AF65-F5344CB8AC3E}">
        <p14:creationId xmlns:p14="http://schemas.microsoft.com/office/powerpoint/2010/main" val="2936985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Cette capsule permet de mettre en valeur les retombées positives de la Démarche BNQ 21000.</a:t>
            </a:r>
            <a:endParaRPr lang="fr-CA" dirty="0"/>
          </a:p>
          <a:p>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3</a:t>
            </a:fld>
            <a:endParaRPr lang="fr-CA"/>
          </a:p>
        </p:txBody>
      </p:sp>
    </p:spTree>
    <p:extLst>
      <p:ext uri="{BB962C8B-B14F-4D97-AF65-F5344CB8AC3E}">
        <p14:creationId xmlns:p14="http://schemas.microsoft.com/office/powerpoint/2010/main" val="236676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4</a:t>
            </a:fld>
            <a:endParaRPr lang="fr-CA"/>
          </a:p>
        </p:txBody>
      </p:sp>
    </p:spTree>
    <p:extLst>
      <p:ext uri="{BB962C8B-B14F-4D97-AF65-F5344CB8AC3E}">
        <p14:creationId xmlns:p14="http://schemas.microsoft.com/office/powerpoint/2010/main" val="18573044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a:xfrm>
            <a:off x="260648" y="4139952"/>
            <a:ext cx="6192688" cy="4800600"/>
          </a:xfrm>
        </p:spPr>
        <p:txBody>
          <a:bodyPr>
            <a:noAutofit/>
          </a:bodyPr>
          <a:lstStyle/>
          <a:p>
            <a:pPr marL="342889" indent="-342889" fontAlgn="auto">
              <a:spcAft>
                <a:spcPts val="0"/>
              </a:spcAft>
              <a:defRPr/>
            </a:pPr>
            <a:endParaRPr lang="fr-CA" sz="1000" dirty="0"/>
          </a:p>
        </p:txBody>
      </p:sp>
      <p:sp>
        <p:nvSpPr>
          <p:cNvPr id="111619" name="Espace réservé du numéro de diapositiv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D355B2-E6A2-4C90-8F3C-8ACBDD8EB08E}" type="slidenum">
              <a:rPr lang="fr-CA"/>
              <a:pPr fontAlgn="base">
                <a:spcBef>
                  <a:spcPct val="0"/>
                </a:spcBef>
                <a:spcAft>
                  <a:spcPct val="0"/>
                </a:spcAft>
              </a:pPr>
              <a:t>5</a:t>
            </a:fld>
            <a:endParaRPr lang="fr-CA"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9.jpe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6.png"/><Relationship Id="rId7" Type="http://schemas.openxmlformats.org/officeDocument/2006/relationships/image" Target="../media/image8.png"/><Relationship Id="rId2" Type="http://schemas.openxmlformats.org/officeDocument/2006/relationships/image" Target="../media/image20.jpe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8.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6.png"/><Relationship Id="rId7" Type="http://schemas.openxmlformats.org/officeDocument/2006/relationships/image" Target="../media/image8.png"/><Relationship Id="rId2" Type="http://schemas.openxmlformats.org/officeDocument/2006/relationships/image" Target="../media/image20.jpe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8.png"/></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6.png"/><Relationship Id="rId7" Type="http://schemas.openxmlformats.org/officeDocument/2006/relationships/image" Target="../media/image8.png"/><Relationship Id="rId2" Type="http://schemas.openxmlformats.org/officeDocument/2006/relationships/image" Target="../media/image20.jpe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8.png"/></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6.png"/><Relationship Id="rId7" Type="http://schemas.openxmlformats.org/officeDocument/2006/relationships/image" Target="../media/image8.png"/><Relationship Id="rId2" Type="http://schemas.openxmlformats.org/officeDocument/2006/relationships/image" Target="../media/image20.jpe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0.jpe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0.jpe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0.jpe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0.jpe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0.jpe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0.jpe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0.jpe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22.png"/></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1.png"/><Relationship Id="rId7" Type="http://schemas.openxmlformats.org/officeDocument/2006/relationships/image" Target="../media/image8.png"/><Relationship Id="rId2"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22.png"/></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1.png"/><Relationship Id="rId7" Type="http://schemas.openxmlformats.org/officeDocument/2006/relationships/image" Target="../media/image8.png"/><Relationship Id="rId2"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22.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22.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22.png"/></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1.png"/><Relationship Id="rId7" Type="http://schemas.openxmlformats.org/officeDocument/2006/relationships/image" Target="../media/image8.png"/><Relationship Id="rId2"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22.png"/></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1.png"/><Relationship Id="rId7" Type="http://schemas.openxmlformats.org/officeDocument/2006/relationships/image" Target="../media/image8.png"/><Relationship Id="rId2"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22.png"/></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8.png"/><Relationship Id="rId7" Type="http://schemas.openxmlformats.org/officeDocument/2006/relationships/image" Target="../media/image8.png"/><Relationship Id="rId2"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2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9.pn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8.png"/><Relationship Id="rId7" Type="http://schemas.openxmlformats.org/officeDocument/2006/relationships/image" Target="../media/image8.png"/><Relationship Id="rId2"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22.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1.png"/><Relationship Id="rId1" Type="http://schemas.openxmlformats.org/officeDocument/2006/relationships/slideMaster" Target="../slideMasters/slideMaster1.xml"/><Relationship Id="rId4" Type="http://schemas.openxmlformats.org/officeDocument/2006/relationships/image" Target="../media/image22.png"/></Relationships>
</file>

<file path=ppt/slideLayouts/_rels/slideLayout3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6.png"/><Relationship Id="rId7" Type="http://schemas.openxmlformats.org/officeDocument/2006/relationships/image" Target="../media/image8.png"/><Relationship Id="rId2" Type="http://schemas.openxmlformats.org/officeDocument/2006/relationships/image" Target="../media/image2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8.png"/></Relationships>
</file>

<file path=ppt/slideLayouts/_rels/slideLayout3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6.png"/><Relationship Id="rId7" Type="http://schemas.openxmlformats.org/officeDocument/2006/relationships/image" Target="../media/image8.png"/><Relationship Id="rId2" Type="http://schemas.openxmlformats.org/officeDocument/2006/relationships/image" Target="../media/image2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8.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9.pn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9.pn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jpeg"/><Relationship Id="rId1" Type="http://schemas.openxmlformats.org/officeDocument/2006/relationships/slideMaster" Target="../slideMasters/slideMaster1.xml"/><Relationship Id="rId4" Type="http://schemas.openxmlformats.org/officeDocument/2006/relationships/image" Target="../media/image15.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Picture 1" descr="THEME BNQ.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2" descr="Bande roug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1438" y="0"/>
            <a:ext cx="3413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5500694" y="928670"/>
            <a:ext cx="3100382" cy="2500329"/>
          </a:xfrm>
          <a:prstGeom prst="rect">
            <a:avLst/>
          </a:prstGeom>
        </p:spPr>
        <p:txBody>
          <a:bodyPr/>
          <a:lstStyle>
            <a:lvl1pPr algn="r">
              <a:lnSpc>
                <a:spcPts val="4200"/>
              </a:lnSpc>
              <a:defRPr sz="4000">
                <a:solidFill>
                  <a:schemeClr val="tx1">
                    <a:lumMod val="65000"/>
                    <a:lumOff val="35000"/>
                  </a:schemeClr>
                </a:solidFill>
                <a:latin typeface="Arial" pitchFamily="34" charset="0"/>
                <a:cs typeface="Arial" pitchFamily="34" charset="0"/>
              </a:defRPr>
            </a:lvl1pPr>
          </a:lstStyle>
          <a:p>
            <a:r>
              <a:rPr lang="en-US" smtClean="0"/>
              <a:t>Click to edit Master title style</a:t>
            </a:r>
            <a:endParaRPr lang="fr-CA" dirty="0"/>
          </a:p>
        </p:txBody>
      </p:sp>
      <p:sp>
        <p:nvSpPr>
          <p:cNvPr id="10" name="Espace réservé pour une image  9"/>
          <p:cNvSpPr>
            <a:spLocks noGrp="1"/>
          </p:cNvSpPr>
          <p:nvPr>
            <p:ph type="pic" sz="quarter" idx="10"/>
          </p:nvPr>
        </p:nvSpPr>
        <p:spPr>
          <a:xfrm>
            <a:off x="6215074" y="5786454"/>
            <a:ext cx="2428892" cy="714358"/>
          </a:xfrm>
          <a:prstGeom prst="rect">
            <a:avLst/>
          </a:prstGeom>
        </p:spPr>
        <p:txBody>
          <a:bodyPr/>
          <a:lstStyle>
            <a:lvl1pPr>
              <a:defRPr/>
            </a:lvl1pPr>
          </a:lstStyle>
          <a:p>
            <a:pPr lvl="0"/>
            <a:r>
              <a:rPr lang="en-US" noProof="0" smtClean="0"/>
              <a:t>Click icon to add picture</a:t>
            </a:r>
            <a:endParaRPr lang="fr-CA" noProof="0" dirty="0"/>
          </a:p>
        </p:txBody>
      </p:sp>
      <p:sp>
        <p:nvSpPr>
          <p:cNvPr id="12" name="Espace réservé du texte 11"/>
          <p:cNvSpPr>
            <a:spLocks noGrp="1"/>
          </p:cNvSpPr>
          <p:nvPr>
            <p:ph type="body" sz="quarter" idx="11"/>
          </p:nvPr>
        </p:nvSpPr>
        <p:spPr>
          <a:xfrm>
            <a:off x="1928823" y="5786459"/>
            <a:ext cx="4071937" cy="642937"/>
          </a:xfrm>
          <a:prstGeom prst="rect">
            <a:avLst/>
          </a:prstGeom>
        </p:spPr>
        <p:txBody>
          <a:bodyPr anchor="t"/>
          <a:lstStyle>
            <a:lvl1pPr algn="r">
              <a:lnSpc>
                <a:spcPts val="3000"/>
              </a:lnSpc>
              <a:spcAft>
                <a:spcPts val="0"/>
              </a:spcAft>
              <a:defRPr sz="1800">
                <a:solidFill>
                  <a:schemeClr val="tx1">
                    <a:lumMod val="65000"/>
                    <a:lumOff val="35000"/>
                  </a:schemeClr>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3950131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ERT_titre 2 lignes_citation/image">
    <p:spTree>
      <p:nvGrpSpPr>
        <p:cNvPr id="1" name=""/>
        <p:cNvGrpSpPr/>
        <p:nvPr/>
      </p:nvGrpSpPr>
      <p:grpSpPr>
        <a:xfrm>
          <a:off x="0" y="0"/>
          <a:ext cx="0" cy="0"/>
          <a:chOff x="0" y="0"/>
          <a:chExt cx="0" cy="0"/>
        </a:xfrm>
      </p:grpSpPr>
      <p:pic>
        <p:nvPicPr>
          <p:cNvPr id="6" name="Image 7" descr="Bande verte.png"/>
          <p:cNvPicPr>
            <a:picLocks noChangeAspect="1"/>
          </p:cNvPicPr>
          <p:nvPr userDrawn="1"/>
        </p:nvPicPr>
        <p:blipFill>
          <a:blip r:embed="rId2">
            <a:extLst>
              <a:ext uri="{28A0092B-C50C-407E-A947-70E740481C1C}">
                <a14:useLocalDpi xmlns:a14="http://schemas.microsoft.com/office/drawing/2010/main" val="0"/>
              </a:ext>
            </a:extLst>
          </a:blip>
          <a:srcRect l="9" t="19791" r="-4642"/>
          <a:stretch>
            <a:fillRect/>
          </a:stretch>
        </p:blipFill>
        <p:spPr bwMode="auto">
          <a:xfrm>
            <a:off x="0" y="1357313"/>
            <a:ext cx="357188" cy="550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2" descr="ligne vert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1357313"/>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8" descr="BNQ2100_COuleur_small.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Espace réservé pour une image  17"/>
          <p:cNvSpPr>
            <a:spLocks noGrp="1"/>
          </p:cNvSpPr>
          <p:nvPr>
            <p:ph type="pic" sz="quarter" idx="13"/>
          </p:nvPr>
        </p:nvSpPr>
        <p:spPr>
          <a:xfrm>
            <a:off x="0" y="4357694"/>
            <a:ext cx="3214678" cy="2500306"/>
          </a:xfrm>
          <a:prstGeom prst="rect">
            <a:avLst/>
          </a:prstGeom>
        </p:spPr>
        <p:txBody>
          <a:bodyPr rtlCol="0">
            <a:normAutofit/>
          </a:bodyPr>
          <a:lstStyle/>
          <a:p>
            <a:pPr lvl="0"/>
            <a:endParaRPr lang="fr-CA" noProof="0" dirty="0" smtClean="0"/>
          </a:p>
        </p:txBody>
      </p:sp>
      <p:sp>
        <p:nvSpPr>
          <p:cNvPr id="11" name="Espace réservé du texte 10"/>
          <p:cNvSpPr>
            <a:spLocks noGrp="1"/>
          </p:cNvSpPr>
          <p:nvPr>
            <p:ph type="body" sz="quarter" idx="15"/>
          </p:nvPr>
        </p:nvSpPr>
        <p:spPr>
          <a:xfrm>
            <a:off x="928688" y="3857628"/>
            <a:ext cx="7858125" cy="714384"/>
          </a:xfrm>
          <a:prstGeom prst="rect">
            <a:avLst/>
          </a:prstGeom>
        </p:spPr>
        <p:txBody>
          <a:bodyPr/>
          <a:lstStyle>
            <a:lvl1pPr marL="0" indent="0">
              <a:lnSpc>
                <a:spcPts val="1900"/>
              </a:lnSpc>
              <a:buNone/>
              <a:defRPr sz="1600" b="1">
                <a:solidFill>
                  <a:schemeClr val="tx1">
                    <a:lumMod val="65000"/>
                    <a:lumOff val="35000"/>
                  </a:schemeClr>
                </a:solidFill>
                <a:latin typeface="Arial" pitchFamily="34" charset="0"/>
                <a:cs typeface="Arial" pitchFamily="34" charset="0"/>
              </a:defRPr>
            </a:lvl1pPr>
          </a:lstStyle>
          <a:p>
            <a:pPr lvl="0"/>
            <a:r>
              <a:rPr lang="fr-FR" smtClean="0"/>
              <a:t>Cliquez pour modifier les styles du texte du masque</a:t>
            </a:r>
          </a:p>
        </p:txBody>
      </p:sp>
      <p:sp>
        <p:nvSpPr>
          <p:cNvPr id="2" name="Titre 1"/>
          <p:cNvSpPr>
            <a:spLocks noGrp="1"/>
          </p:cNvSpPr>
          <p:nvPr>
            <p:ph type="title"/>
          </p:nvPr>
        </p:nvSpPr>
        <p:spPr>
          <a:xfrm>
            <a:off x="928662" y="214290"/>
            <a:ext cx="7786742" cy="1071570"/>
          </a:xfrm>
          <a:prstGeom prst="rect">
            <a:avLst/>
          </a:prstGeom>
        </p:spPr>
        <p:txBody>
          <a:bodyPr>
            <a:normAutofit/>
          </a:bodyPr>
          <a:lstStyle>
            <a:lvl1pPr marL="0" indent="0" algn="l" defTabSz="900000">
              <a:lnSpc>
                <a:spcPts val="3400"/>
              </a:lnSpc>
              <a:tabLst>
                <a:tab pos="900000" algn="l"/>
              </a:tabLst>
              <a:defRPr sz="2800" b="1">
                <a:solidFill>
                  <a:srgbClr val="009A00"/>
                </a:solidFill>
                <a:latin typeface="Arial" pitchFamily="34" charset="0"/>
                <a:cs typeface="Arial" pitchFamily="34" charset="0"/>
              </a:defRPr>
            </a:lvl1pPr>
          </a:lstStyle>
          <a:p>
            <a:r>
              <a:rPr lang="fr-FR" dirty="0" smtClean="0"/>
              <a:t>Cliquez pour modifier le style du titre</a:t>
            </a:r>
            <a:endParaRPr lang="fr-CA" dirty="0"/>
          </a:p>
        </p:txBody>
      </p:sp>
      <p:sp>
        <p:nvSpPr>
          <p:cNvPr id="9" name="Espace réservé du texte 8"/>
          <p:cNvSpPr>
            <a:spLocks noGrp="1"/>
          </p:cNvSpPr>
          <p:nvPr>
            <p:ph type="body" sz="quarter" idx="14"/>
          </p:nvPr>
        </p:nvSpPr>
        <p:spPr>
          <a:xfrm>
            <a:off x="928717" y="2000251"/>
            <a:ext cx="7786687" cy="1785940"/>
          </a:xfrm>
          <a:prstGeom prst="rect">
            <a:avLst/>
          </a:prstGeom>
        </p:spPr>
        <p:txBody>
          <a:bodyPr/>
          <a:lstStyle>
            <a:lvl1pPr marL="0" indent="0">
              <a:lnSpc>
                <a:spcPts val="3400"/>
              </a:lnSpc>
              <a:buNone/>
              <a:defRPr sz="2800">
                <a:solidFill>
                  <a:schemeClr val="tx1">
                    <a:lumMod val="65000"/>
                    <a:lumOff val="35000"/>
                  </a:schemeClr>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1340773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VERT_titre 2 lignes_texte">
    <p:spTree>
      <p:nvGrpSpPr>
        <p:cNvPr id="1" name=""/>
        <p:cNvGrpSpPr/>
        <p:nvPr/>
      </p:nvGrpSpPr>
      <p:grpSpPr>
        <a:xfrm>
          <a:off x="0" y="0"/>
          <a:ext cx="0" cy="0"/>
          <a:chOff x="0" y="0"/>
          <a:chExt cx="0" cy="0"/>
        </a:xfrm>
      </p:grpSpPr>
      <p:pic>
        <p:nvPicPr>
          <p:cNvPr id="4" name="Image 7" descr="Bande verte.png"/>
          <p:cNvPicPr>
            <a:picLocks noChangeAspect="1"/>
          </p:cNvPicPr>
          <p:nvPr userDrawn="1"/>
        </p:nvPicPr>
        <p:blipFill>
          <a:blip r:embed="rId2">
            <a:extLst>
              <a:ext uri="{28A0092B-C50C-407E-A947-70E740481C1C}">
                <a14:useLocalDpi xmlns:a14="http://schemas.microsoft.com/office/drawing/2010/main" val="0"/>
              </a:ext>
            </a:extLst>
          </a:blip>
          <a:srcRect l="9" t="19791" r="-4642"/>
          <a:stretch>
            <a:fillRect/>
          </a:stretch>
        </p:blipFill>
        <p:spPr bwMode="auto">
          <a:xfrm>
            <a:off x="0" y="1357313"/>
            <a:ext cx="357188" cy="550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6" descr="ligne vert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1357313"/>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8" descr="BNQ2100_COuleur_small.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1071570"/>
          </a:xfrm>
          <a:prstGeom prst="rect">
            <a:avLst/>
          </a:prstGeom>
        </p:spPr>
        <p:txBody>
          <a:bodyPr>
            <a:normAutofit/>
          </a:bodyPr>
          <a:lstStyle>
            <a:lvl1pPr marL="0" indent="0" algn="l" defTabSz="900000">
              <a:lnSpc>
                <a:spcPts val="3400"/>
              </a:lnSpc>
              <a:tabLst>
                <a:tab pos="900000" algn="l"/>
              </a:tabLst>
              <a:defRPr sz="2800" b="1">
                <a:solidFill>
                  <a:srgbClr val="009A00"/>
                </a:solidFill>
                <a:latin typeface="Arial" pitchFamily="34" charset="0"/>
                <a:cs typeface="Arial" pitchFamily="34" charset="0"/>
              </a:defRPr>
            </a:lvl1pPr>
          </a:lstStyle>
          <a:p>
            <a:r>
              <a:rPr lang="en-US" smtClean="0"/>
              <a:t>Click to edit Master title style</a:t>
            </a:r>
            <a:endParaRPr lang="fr-CA" dirty="0"/>
          </a:p>
        </p:txBody>
      </p:sp>
      <p:sp>
        <p:nvSpPr>
          <p:cNvPr id="12" name="Espace réservé du contenu 13"/>
          <p:cNvSpPr>
            <a:spLocks noGrp="1"/>
          </p:cNvSpPr>
          <p:nvPr>
            <p:ph sz="quarter" idx="14"/>
          </p:nvPr>
        </p:nvSpPr>
        <p:spPr>
          <a:xfrm>
            <a:off x="428596" y="1571625"/>
            <a:ext cx="8286808" cy="3714763"/>
          </a:xfrm>
          <a:prstGeom prst="rect">
            <a:avLst/>
          </a:prstGeom>
        </p:spPr>
        <p:txBody>
          <a:bodyPr>
            <a:normAutofit/>
          </a:bodyPr>
          <a:lstStyle>
            <a:lvl1pPr marL="531813" indent="-531813">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260475" indent="-536575">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976438" indent="-528638">
              <a:lnSpc>
                <a:spcPts val="3400"/>
              </a:lnSpc>
              <a:buFontTx/>
              <a:buBlip>
                <a:blip r:embed="rId7"/>
              </a:buBlip>
              <a:defRPr sz="2800">
                <a:solidFill>
                  <a:schemeClr val="tx1">
                    <a:lumMod val="65000"/>
                    <a:lumOff val="35000"/>
                  </a:schemeClr>
                </a:solidFill>
                <a:latin typeface="Arial" pitchFamily="34" charset="0"/>
                <a:cs typeface="Arial" pitchFamily="34" charset="0"/>
              </a:defRPr>
            </a:lvl3pPr>
            <a:lvl4pPr marL="2693988" indent="-534988">
              <a:lnSpc>
                <a:spcPts val="3400"/>
              </a:lnSpc>
              <a:buFontTx/>
              <a:buBlip>
                <a:blip r:embed="rId8"/>
              </a:buBlip>
              <a:defRPr sz="2800">
                <a:solidFill>
                  <a:schemeClr val="tx1">
                    <a:lumMod val="65000"/>
                    <a:lumOff val="35000"/>
                  </a:schemeClr>
                </a:solidFill>
                <a:latin typeface="Arial" pitchFamily="34" charset="0"/>
                <a:cs typeface="Arial" pitchFamily="34" charset="0"/>
              </a:defRPr>
            </a:lvl4pPr>
            <a:lvl5pPr>
              <a:lnSpc>
                <a:spcPts val="3400"/>
              </a:lnSpc>
              <a:defRPr sz="2800">
                <a:solidFill>
                  <a:schemeClr val="tx1">
                    <a:lumMod val="50000"/>
                    <a:lumOff val="50000"/>
                  </a:schemeClr>
                </a:solidFill>
                <a:latin typeface="Arial" pitchFamily="34" charset="0"/>
                <a:cs typeface="Arial" pitchFamily="34" charset="0"/>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29418305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VERT_titre 2 lignes_texte_fond gris">
    <p:spTree>
      <p:nvGrpSpPr>
        <p:cNvPr id="1" name=""/>
        <p:cNvGrpSpPr/>
        <p:nvPr/>
      </p:nvGrpSpPr>
      <p:grpSpPr>
        <a:xfrm>
          <a:off x="0" y="0"/>
          <a:ext cx="0" cy="0"/>
          <a:chOff x="0" y="0"/>
          <a:chExt cx="0" cy="0"/>
        </a:xfrm>
      </p:grpSpPr>
      <p:sp>
        <p:nvSpPr>
          <p:cNvPr id="4" name="Rectangle 3"/>
          <p:cNvSpPr/>
          <p:nvPr userDrawn="1"/>
        </p:nvSpPr>
        <p:spPr>
          <a:xfrm>
            <a:off x="285750" y="2500313"/>
            <a:ext cx="8858250" cy="30003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5" name="Image 7" descr="Bande verte.png"/>
          <p:cNvPicPr>
            <a:picLocks noChangeAspect="1"/>
          </p:cNvPicPr>
          <p:nvPr userDrawn="1"/>
        </p:nvPicPr>
        <p:blipFill>
          <a:blip r:embed="rId2">
            <a:extLst>
              <a:ext uri="{28A0092B-C50C-407E-A947-70E740481C1C}">
                <a14:useLocalDpi xmlns:a14="http://schemas.microsoft.com/office/drawing/2010/main" val="0"/>
              </a:ext>
            </a:extLst>
          </a:blip>
          <a:srcRect l="9" t="19791" r="-4642"/>
          <a:stretch>
            <a:fillRect/>
          </a:stretch>
        </p:blipFill>
        <p:spPr bwMode="auto">
          <a:xfrm>
            <a:off x="0" y="1357313"/>
            <a:ext cx="357188" cy="550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6" descr="ligne vert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1357313"/>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8" descr="BNQ2100_COuleur_small.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1071570"/>
          </a:xfrm>
          <a:prstGeom prst="rect">
            <a:avLst/>
          </a:prstGeom>
        </p:spPr>
        <p:txBody>
          <a:bodyPr>
            <a:normAutofit/>
          </a:bodyPr>
          <a:lstStyle>
            <a:lvl1pPr marL="0" indent="0" algn="l" defTabSz="900000">
              <a:lnSpc>
                <a:spcPts val="3400"/>
              </a:lnSpc>
              <a:tabLst>
                <a:tab pos="900000" algn="l"/>
              </a:tabLst>
              <a:defRPr sz="2800" b="1" baseline="0">
                <a:solidFill>
                  <a:srgbClr val="009A00"/>
                </a:solidFill>
                <a:latin typeface="Arial" pitchFamily="34" charset="0"/>
                <a:cs typeface="Arial" pitchFamily="34" charset="0"/>
              </a:defRPr>
            </a:lvl1pPr>
          </a:lstStyle>
          <a:p>
            <a:r>
              <a:rPr lang="en-US" smtClean="0"/>
              <a:t>Click to edit Master title style</a:t>
            </a:r>
            <a:endParaRPr lang="fr-CA" dirty="0"/>
          </a:p>
        </p:txBody>
      </p:sp>
      <p:sp>
        <p:nvSpPr>
          <p:cNvPr id="12" name="Espace réservé du contenu 13"/>
          <p:cNvSpPr>
            <a:spLocks noGrp="1"/>
          </p:cNvSpPr>
          <p:nvPr>
            <p:ph sz="quarter" idx="14"/>
          </p:nvPr>
        </p:nvSpPr>
        <p:spPr>
          <a:xfrm>
            <a:off x="428596" y="1571625"/>
            <a:ext cx="8286808" cy="3714763"/>
          </a:xfrm>
          <a:prstGeom prst="rect">
            <a:avLst/>
          </a:prstGeom>
        </p:spPr>
        <p:txBody>
          <a:bodyPr>
            <a:normAutofit/>
          </a:bodyPr>
          <a:lstStyle>
            <a:lvl1pPr marL="531813" indent="-531813">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265238" indent="-525463">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976438" indent="-528638">
              <a:lnSpc>
                <a:spcPts val="3400"/>
              </a:lnSpc>
              <a:buFontTx/>
              <a:buBlip>
                <a:blip r:embed="rId7"/>
              </a:buBlip>
              <a:defRPr sz="2800">
                <a:solidFill>
                  <a:schemeClr val="tx1">
                    <a:lumMod val="65000"/>
                    <a:lumOff val="35000"/>
                  </a:schemeClr>
                </a:solidFill>
                <a:latin typeface="Arial" pitchFamily="34" charset="0"/>
                <a:cs typeface="Arial" pitchFamily="34" charset="0"/>
              </a:defRPr>
            </a:lvl3pPr>
            <a:lvl4pPr marL="2693988" indent="-534988">
              <a:lnSpc>
                <a:spcPts val="3400"/>
              </a:lnSpc>
              <a:buFontTx/>
              <a:buBlip>
                <a:blip r:embed="rId8"/>
              </a:buBlip>
              <a:defRPr sz="2800">
                <a:solidFill>
                  <a:schemeClr val="tx1">
                    <a:lumMod val="65000"/>
                    <a:lumOff val="35000"/>
                  </a:schemeClr>
                </a:solidFill>
                <a:latin typeface="Arial" pitchFamily="34" charset="0"/>
                <a:cs typeface="Arial" pitchFamily="34" charset="0"/>
              </a:defRPr>
            </a:lvl4pPr>
            <a:lvl5pPr>
              <a:lnSpc>
                <a:spcPts val="3400"/>
              </a:lnSpc>
              <a:defRPr sz="2800">
                <a:solidFill>
                  <a:schemeClr val="tx1">
                    <a:lumMod val="50000"/>
                    <a:lumOff val="50000"/>
                  </a:schemeClr>
                </a:solidFill>
                <a:latin typeface="Arial" pitchFamily="34" charset="0"/>
                <a:cs typeface="Arial" pitchFamily="34" charset="0"/>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18149044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ERT_titre 1 ligne_texte">
    <p:spTree>
      <p:nvGrpSpPr>
        <p:cNvPr id="1" name=""/>
        <p:cNvGrpSpPr/>
        <p:nvPr/>
      </p:nvGrpSpPr>
      <p:grpSpPr>
        <a:xfrm>
          <a:off x="0" y="0"/>
          <a:ext cx="0" cy="0"/>
          <a:chOff x="0" y="0"/>
          <a:chExt cx="0" cy="0"/>
        </a:xfrm>
      </p:grpSpPr>
      <p:pic>
        <p:nvPicPr>
          <p:cNvPr id="4" name="Image 6" descr="Bande verte.png"/>
          <p:cNvPicPr>
            <a:picLocks noChangeAspect="1"/>
          </p:cNvPicPr>
          <p:nvPr userDrawn="1"/>
        </p:nvPicPr>
        <p:blipFill>
          <a:blip r:embed="rId2">
            <a:extLst>
              <a:ext uri="{28A0092B-C50C-407E-A947-70E740481C1C}">
                <a14:useLocalDpi xmlns:a14="http://schemas.microsoft.com/office/drawing/2010/main" val="0"/>
              </a:ext>
            </a:extLst>
          </a:blip>
          <a:srcRect l="9" t="14581"/>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7" descr="ligne vert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8" descr="BNQ2100_COuleur_small.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baseline="0">
                <a:solidFill>
                  <a:srgbClr val="009A00"/>
                </a:solidFill>
                <a:latin typeface="Arial" pitchFamily="34" charset="0"/>
                <a:cs typeface="Arial" pitchFamily="34" charset="0"/>
              </a:defRPr>
            </a:lvl1pPr>
          </a:lstStyle>
          <a:p>
            <a:r>
              <a:rPr lang="en-US" smtClean="0"/>
              <a:t>Click to edit Master title style</a:t>
            </a:r>
            <a:endParaRPr lang="fr-CA" dirty="0"/>
          </a:p>
        </p:txBody>
      </p:sp>
      <p:sp>
        <p:nvSpPr>
          <p:cNvPr id="14" name="Espace réservé du contenu 13"/>
          <p:cNvSpPr>
            <a:spLocks noGrp="1"/>
          </p:cNvSpPr>
          <p:nvPr>
            <p:ph sz="quarter" idx="14"/>
          </p:nvPr>
        </p:nvSpPr>
        <p:spPr>
          <a:xfrm>
            <a:off x="428596" y="1571625"/>
            <a:ext cx="8286808" cy="3714763"/>
          </a:xfrm>
          <a:prstGeom prst="rect">
            <a:avLst/>
          </a:prstGeom>
        </p:spPr>
        <p:txBody>
          <a:bodyPr>
            <a:normAutofit/>
          </a:bodyPr>
          <a:lstStyle>
            <a:lvl1pPr marL="531813" indent="-531813">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260475" indent="-536575">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976438" indent="-528638">
              <a:lnSpc>
                <a:spcPts val="3400"/>
              </a:lnSpc>
              <a:buFontTx/>
              <a:buBlip>
                <a:blip r:embed="rId7"/>
              </a:buBlip>
              <a:defRPr sz="2800">
                <a:solidFill>
                  <a:schemeClr val="tx1">
                    <a:lumMod val="65000"/>
                    <a:lumOff val="35000"/>
                  </a:schemeClr>
                </a:solidFill>
                <a:latin typeface="Arial" pitchFamily="34" charset="0"/>
                <a:cs typeface="Arial" pitchFamily="34" charset="0"/>
              </a:defRPr>
            </a:lvl3pPr>
            <a:lvl4pPr marL="2693988" indent="-534988">
              <a:lnSpc>
                <a:spcPts val="3400"/>
              </a:lnSpc>
              <a:buFontTx/>
              <a:buBlip>
                <a:blip r:embed="rId8"/>
              </a:buBlip>
              <a:defRPr sz="2800">
                <a:solidFill>
                  <a:schemeClr val="tx1">
                    <a:lumMod val="65000"/>
                    <a:lumOff val="35000"/>
                  </a:schemeClr>
                </a:solidFill>
                <a:latin typeface="Arial" pitchFamily="34" charset="0"/>
                <a:cs typeface="Arial" pitchFamily="34" charset="0"/>
              </a:defRPr>
            </a:lvl4pPr>
            <a:lvl5pPr>
              <a:lnSpc>
                <a:spcPts val="3400"/>
              </a:lnSpc>
              <a:defRPr sz="2800">
                <a:solidFill>
                  <a:schemeClr val="tx1">
                    <a:lumMod val="50000"/>
                    <a:lumOff val="50000"/>
                  </a:schemeClr>
                </a:solidFill>
                <a:latin typeface="Arial" pitchFamily="34" charset="0"/>
                <a:cs typeface="Arial" pitchFamily="34" charset="0"/>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17257722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VERT_titre 1 ligne_texte_fond">
    <p:spTree>
      <p:nvGrpSpPr>
        <p:cNvPr id="1" name=""/>
        <p:cNvGrpSpPr/>
        <p:nvPr/>
      </p:nvGrpSpPr>
      <p:grpSpPr>
        <a:xfrm>
          <a:off x="0" y="0"/>
          <a:ext cx="0" cy="0"/>
          <a:chOff x="0" y="0"/>
          <a:chExt cx="0" cy="0"/>
        </a:xfrm>
      </p:grpSpPr>
      <p:sp>
        <p:nvSpPr>
          <p:cNvPr id="4" name="Rectangle 3"/>
          <p:cNvSpPr/>
          <p:nvPr userDrawn="1"/>
        </p:nvSpPr>
        <p:spPr>
          <a:xfrm>
            <a:off x="285750" y="2500313"/>
            <a:ext cx="8858250" cy="30003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5" name="Image 6" descr="Bande verte.png"/>
          <p:cNvPicPr>
            <a:picLocks noChangeAspect="1"/>
          </p:cNvPicPr>
          <p:nvPr userDrawn="1"/>
        </p:nvPicPr>
        <p:blipFill>
          <a:blip r:embed="rId2">
            <a:extLst>
              <a:ext uri="{28A0092B-C50C-407E-A947-70E740481C1C}">
                <a14:useLocalDpi xmlns:a14="http://schemas.microsoft.com/office/drawing/2010/main" val="0"/>
              </a:ext>
            </a:extLst>
          </a:blip>
          <a:srcRect l="9" t="14581"/>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7" descr="ligne vert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8" descr="BNQ2100_COuleur_small.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baseline="0">
                <a:solidFill>
                  <a:srgbClr val="009A00"/>
                </a:solidFill>
                <a:latin typeface="Arial" pitchFamily="34" charset="0"/>
                <a:cs typeface="Arial" pitchFamily="34" charset="0"/>
              </a:defRPr>
            </a:lvl1pPr>
          </a:lstStyle>
          <a:p>
            <a:r>
              <a:rPr lang="en-US" smtClean="0"/>
              <a:t>Click to edit Master title style</a:t>
            </a:r>
            <a:endParaRPr lang="fr-CA" dirty="0"/>
          </a:p>
        </p:txBody>
      </p:sp>
      <p:sp>
        <p:nvSpPr>
          <p:cNvPr id="14" name="Espace réservé du contenu 13"/>
          <p:cNvSpPr>
            <a:spLocks noGrp="1"/>
          </p:cNvSpPr>
          <p:nvPr>
            <p:ph sz="quarter" idx="14"/>
          </p:nvPr>
        </p:nvSpPr>
        <p:spPr>
          <a:xfrm>
            <a:off x="428596" y="1571625"/>
            <a:ext cx="8286808" cy="3714763"/>
          </a:xfrm>
          <a:prstGeom prst="rect">
            <a:avLst/>
          </a:prstGeom>
        </p:spPr>
        <p:txBody>
          <a:bodyPr>
            <a:normAutofit/>
          </a:bodyPr>
          <a:lstStyle>
            <a:lvl1pPr marL="531813" indent="-531813">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260475" indent="-536575">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976438" indent="-528638">
              <a:lnSpc>
                <a:spcPts val="3400"/>
              </a:lnSpc>
              <a:buFontTx/>
              <a:buBlip>
                <a:blip r:embed="rId7"/>
              </a:buBlip>
              <a:defRPr sz="2800">
                <a:solidFill>
                  <a:schemeClr val="tx1">
                    <a:lumMod val="65000"/>
                    <a:lumOff val="35000"/>
                  </a:schemeClr>
                </a:solidFill>
                <a:latin typeface="Arial" pitchFamily="34" charset="0"/>
                <a:cs typeface="Arial" pitchFamily="34" charset="0"/>
              </a:defRPr>
            </a:lvl3pPr>
            <a:lvl4pPr marL="2693988" indent="-534988">
              <a:lnSpc>
                <a:spcPts val="3400"/>
              </a:lnSpc>
              <a:buFontTx/>
              <a:buBlip>
                <a:blip r:embed="rId8"/>
              </a:buBlip>
              <a:defRPr sz="2800">
                <a:solidFill>
                  <a:schemeClr val="tx1">
                    <a:lumMod val="65000"/>
                    <a:lumOff val="35000"/>
                  </a:schemeClr>
                </a:solidFill>
                <a:latin typeface="Arial" pitchFamily="34" charset="0"/>
                <a:cs typeface="Arial" pitchFamily="34" charset="0"/>
              </a:defRPr>
            </a:lvl4pPr>
            <a:lvl5pPr>
              <a:lnSpc>
                <a:spcPts val="3400"/>
              </a:lnSpc>
              <a:defRPr sz="2800">
                <a:solidFill>
                  <a:schemeClr val="tx1">
                    <a:lumMod val="50000"/>
                    <a:lumOff val="50000"/>
                  </a:schemeClr>
                </a:solidFill>
                <a:latin typeface="Arial" pitchFamily="34" charset="0"/>
                <a:cs typeface="Arial" pitchFamily="34" charset="0"/>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20660664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VERT_titre 1 ligne_citation/image">
    <p:spTree>
      <p:nvGrpSpPr>
        <p:cNvPr id="1" name=""/>
        <p:cNvGrpSpPr/>
        <p:nvPr/>
      </p:nvGrpSpPr>
      <p:grpSpPr>
        <a:xfrm>
          <a:off x="0" y="0"/>
          <a:ext cx="0" cy="0"/>
          <a:chOff x="0" y="0"/>
          <a:chExt cx="0" cy="0"/>
        </a:xfrm>
      </p:grpSpPr>
      <p:pic>
        <p:nvPicPr>
          <p:cNvPr id="6" name="Image 1" descr="Bande verte.png"/>
          <p:cNvPicPr>
            <a:picLocks noChangeAspect="1"/>
          </p:cNvPicPr>
          <p:nvPr userDrawn="1"/>
        </p:nvPicPr>
        <p:blipFill>
          <a:blip r:embed="rId2">
            <a:extLst>
              <a:ext uri="{28A0092B-C50C-407E-A947-70E740481C1C}">
                <a14:useLocalDpi xmlns:a14="http://schemas.microsoft.com/office/drawing/2010/main" val="0"/>
              </a:ext>
            </a:extLst>
          </a:blip>
          <a:srcRect l="9" t="14581"/>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7" descr="ligne vert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age 8" descr="BNQ2100_COuleur_small.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a:solidFill>
                  <a:srgbClr val="009A00"/>
                </a:solidFill>
                <a:latin typeface="Arial" pitchFamily="34" charset="0"/>
                <a:cs typeface="Arial" pitchFamily="34" charset="0"/>
              </a:defRPr>
            </a:lvl1pPr>
          </a:lstStyle>
          <a:p>
            <a:r>
              <a:rPr lang="fr-FR" smtClean="0"/>
              <a:t>Cliquez pour modifier le style du titre</a:t>
            </a:r>
            <a:endParaRPr lang="fr-CA" dirty="0"/>
          </a:p>
        </p:txBody>
      </p:sp>
      <p:sp>
        <p:nvSpPr>
          <p:cNvPr id="8" name="Espace réservé du texte 8"/>
          <p:cNvSpPr>
            <a:spLocks noGrp="1"/>
          </p:cNvSpPr>
          <p:nvPr>
            <p:ph type="body" sz="quarter" idx="14"/>
          </p:nvPr>
        </p:nvSpPr>
        <p:spPr>
          <a:xfrm>
            <a:off x="3929058" y="2643193"/>
            <a:ext cx="4786346" cy="928683"/>
          </a:xfrm>
          <a:prstGeom prst="rect">
            <a:avLst/>
          </a:prstGeom>
        </p:spPr>
        <p:txBody>
          <a:bodyPr/>
          <a:lstStyle>
            <a:lvl1pPr marL="0" indent="0">
              <a:lnSpc>
                <a:spcPts val="3400"/>
              </a:lnSpc>
              <a:buNone/>
              <a:defRPr sz="2800">
                <a:solidFill>
                  <a:schemeClr val="tx1">
                    <a:lumMod val="65000"/>
                    <a:lumOff val="35000"/>
                  </a:schemeClr>
                </a:solidFill>
                <a:latin typeface="Arial" pitchFamily="34" charset="0"/>
                <a:cs typeface="Arial" pitchFamily="34" charset="0"/>
              </a:defRPr>
            </a:lvl1pPr>
          </a:lstStyle>
          <a:p>
            <a:pPr lvl="0"/>
            <a:r>
              <a:rPr lang="fr-FR" smtClean="0"/>
              <a:t>Cliquez pour modifier les styles du texte du masque</a:t>
            </a:r>
          </a:p>
        </p:txBody>
      </p:sp>
      <p:sp>
        <p:nvSpPr>
          <p:cNvPr id="9" name="Espace réservé du texte 10"/>
          <p:cNvSpPr>
            <a:spLocks noGrp="1"/>
          </p:cNvSpPr>
          <p:nvPr>
            <p:ph type="body" sz="quarter" idx="15"/>
          </p:nvPr>
        </p:nvSpPr>
        <p:spPr>
          <a:xfrm>
            <a:off x="3929058" y="3643310"/>
            <a:ext cx="4857755" cy="714384"/>
          </a:xfrm>
          <a:prstGeom prst="rect">
            <a:avLst/>
          </a:prstGeom>
        </p:spPr>
        <p:txBody>
          <a:bodyPr/>
          <a:lstStyle>
            <a:lvl1pPr marL="0" indent="0">
              <a:lnSpc>
                <a:spcPts val="1900"/>
              </a:lnSpc>
              <a:buNone/>
              <a:defRPr sz="1600" b="1">
                <a:solidFill>
                  <a:schemeClr val="tx1">
                    <a:lumMod val="65000"/>
                    <a:lumOff val="35000"/>
                  </a:schemeClr>
                </a:solidFill>
                <a:latin typeface="Arial" pitchFamily="34" charset="0"/>
                <a:cs typeface="Arial" pitchFamily="34" charset="0"/>
              </a:defRPr>
            </a:lvl1pPr>
          </a:lstStyle>
          <a:p>
            <a:pPr lvl="0"/>
            <a:r>
              <a:rPr lang="fr-FR" smtClean="0"/>
              <a:t>Cliquez pour modifier les styles du texte du masque</a:t>
            </a:r>
          </a:p>
        </p:txBody>
      </p:sp>
      <p:sp>
        <p:nvSpPr>
          <p:cNvPr id="10" name="Espace réservé pour une image  17"/>
          <p:cNvSpPr>
            <a:spLocks noGrp="1"/>
          </p:cNvSpPr>
          <p:nvPr>
            <p:ph type="pic" sz="quarter" idx="13"/>
          </p:nvPr>
        </p:nvSpPr>
        <p:spPr>
          <a:xfrm>
            <a:off x="0" y="1428736"/>
            <a:ext cx="3500430" cy="5429264"/>
          </a:xfrm>
          <a:prstGeom prst="rect">
            <a:avLst/>
          </a:prstGeom>
        </p:spPr>
        <p:txBody>
          <a:bodyPr rtlCol="0">
            <a:normAutofit/>
          </a:bodyPr>
          <a:lstStyle/>
          <a:p>
            <a:pPr lvl="0"/>
            <a:endParaRPr lang="fr-CA" noProof="0" dirty="0" smtClean="0"/>
          </a:p>
        </p:txBody>
      </p:sp>
    </p:spTree>
    <p:extLst>
      <p:ext uri="{BB962C8B-B14F-4D97-AF65-F5344CB8AC3E}">
        <p14:creationId xmlns:p14="http://schemas.microsoft.com/office/powerpoint/2010/main" val="32957261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VERT_titre 1 ligne_citation/imageS_2e option">
    <p:spTree>
      <p:nvGrpSpPr>
        <p:cNvPr id="1" name=""/>
        <p:cNvGrpSpPr/>
        <p:nvPr/>
      </p:nvGrpSpPr>
      <p:grpSpPr>
        <a:xfrm>
          <a:off x="0" y="0"/>
          <a:ext cx="0" cy="0"/>
          <a:chOff x="0" y="0"/>
          <a:chExt cx="0" cy="0"/>
        </a:xfrm>
      </p:grpSpPr>
      <p:pic>
        <p:nvPicPr>
          <p:cNvPr id="5" name="Image 6" descr="Bande verte.png"/>
          <p:cNvPicPr>
            <a:picLocks noChangeAspect="1"/>
          </p:cNvPicPr>
          <p:nvPr userDrawn="1"/>
        </p:nvPicPr>
        <p:blipFill>
          <a:blip r:embed="rId2">
            <a:extLst>
              <a:ext uri="{28A0092B-C50C-407E-A947-70E740481C1C}">
                <a14:useLocalDpi xmlns:a14="http://schemas.microsoft.com/office/drawing/2010/main" val="0"/>
              </a:ext>
            </a:extLst>
          </a:blip>
          <a:srcRect l="9" t="14581"/>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7" descr="ligne vert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8" descr="BNQ2100_COuleur_small.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Espace réservé du texte 8"/>
          <p:cNvSpPr>
            <a:spLocks noGrp="1"/>
          </p:cNvSpPr>
          <p:nvPr>
            <p:ph type="body" sz="quarter" idx="14"/>
          </p:nvPr>
        </p:nvSpPr>
        <p:spPr>
          <a:xfrm>
            <a:off x="3929058" y="2643193"/>
            <a:ext cx="4786346" cy="928683"/>
          </a:xfrm>
          <a:prstGeom prst="rect">
            <a:avLst/>
          </a:prstGeom>
        </p:spPr>
        <p:txBody>
          <a:bodyPr/>
          <a:lstStyle>
            <a:lvl1pPr marL="0" indent="0">
              <a:lnSpc>
                <a:spcPts val="3400"/>
              </a:lnSpc>
              <a:buNone/>
              <a:defRPr sz="2800">
                <a:solidFill>
                  <a:schemeClr val="tx1">
                    <a:lumMod val="65000"/>
                    <a:lumOff val="35000"/>
                  </a:schemeClr>
                </a:solidFill>
                <a:latin typeface="Arial" pitchFamily="34" charset="0"/>
                <a:cs typeface="Arial" pitchFamily="34" charset="0"/>
              </a:defRPr>
            </a:lvl1pPr>
          </a:lstStyle>
          <a:p>
            <a:pPr lvl="0"/>
            <a:r>
              <a:rPr lang="fr-FR" dirty="0" smtClean="0"/>
              <a:t>Cliquez pour modifier les styles du texte du masque</a:t>
            </a:r>
          </a:p>
        </p:txBody>
      </p:sp>
      <p:sp>
        <p:nvSpPr>
          <p:cNvPr id="9" name="Espace réservé du texte 10"/>
          <p:cNvSpPr>
            <a:spLocks noGrp="1"/>
          </p:cNvSpPr>
          <p:nvPr>
            <p:ph type="body" sz="quarter" idx="15"/>
          </p:nvPr>
        </p:nvSpPr>
        <p:spPr>
          <a:xfrm>
            <a:off x="3929058" y="3643310"/>
            <a:ext cx="4857755" cy="714384"/>
          </a:xfrm>
          <a:prstGeom prst="rect">
            <a:avLst/>
          </a:prstGeom>
        </p:spPr>
        <p:txBody>
          <a:bodyPr/>
          <a:lstStyle>
            <a:lvl1pPr marL="0" indent="0">
              <a:lnSpc>
                <a:spcPts val="1900"/>
              </a:lnSpc>
              <a:buNone/>
              <a:defRPr sz="1600" b="1">
                <a:solidFill>
                  <a:schemeClr val="tx1">
                    <a:lumMod val="65000"/>
                    <a:lumOff val="35000"/>
                  </a:schemeClr>
                </a:solidFill>
                <a:latin typeface="Arial" pitchFamily="34" charset="0"/>
                <a:cs typeface="Arial" pitchFamily="34" charset="0"/>
              </a:defRPr>
            </a:lvl1pPr>
          </a:lstStyle>
          <a:p>
            <a:pPr lvl="0"/>
            <a:r>
              <a:rPr lang="fr-FR" smtClean="0"/>
              <a:t>Cliquez pour modifier les styles du texte du masque</a:t>
            </a:r>
          </a:p>
        </p:txBody>
      </p:sp>
      <p:sp>
        <p:nvSpPr>
          <p:cNvPr id="10" name="Espace réservé pour une image  17"/>
          <p:cNvSpPr>
            <a:spLocks noGrp="1"/>
          </p:cNvSpPr>
          <p:nvPr>
            <p:ph type="pic" sz="quarter" idx="13"/>
          </p:nvPr>
        </p:nvSpPr>
        <p:spPr>
          <a:xfrm>
            <a:off x="0" y="1428736"/>
            <a:ext cx="3500430" cy="5429264"/>
          </a:xfrm>
          <a:prstGeom prst="rect">
            <a:avLst/>
          </a:prstGeom>
        </p:spPr>
        <p:txBody>
          <a:bodyPr rtlCol="0">
            <a:normAutofit/>
          </a:bodyPr>
          <a:lstStyle/>
          <a:p>
            <a:pPr lvl="0"/>
            <a:endParaRPr lang="fr-CA" noProof="0" dirty="0" smtClean="0"/>
          </a:p>
        </p:txBody>
      </p:sp>
    </p:spTree>
    <p:extLst>
      <p:ext uri="{BB962C8B-B14F-4D97-AF65-F5344CB8AC3E}">
        <p14:creationId xmlns:p14="http://schemas.microsoft.com/office/powerpoint/2010/main" val="39628829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VERT_titre 2 lignes_citation/image_3e option">
    <p:spTree>
      <p:nvGrpSpPr>
        <p:cNvPr id="1" name=""/>
        <p:cNvGrpSpPr/>
        <p:nvPr/>
      </p:nvGrpSpPr>
      <p:grpSpPr>
        <a:xfrm>
          <a:off x="0" y="0"/>
          <a:ext cx="0" cy="0"/>
          <a:chOff x="0" y="0"/>
          <a:chExt cx="0" cy="0"/>
        </a:xfrm>
      </p:grpSpPr>
      <p:pic>
        <p:nvPicPr>
          <p:cNvPr id="5" name="Image 7" descr="Bande verte.png"/>
          <p:cNvPicPr>
            <a:picLocks noChangeAspect="1"/>
          </p:cNvPicPr>
          <p:nvPr userDrawn="1"/>
        </p:nvPicPr>
        <p:blipFill>
          <a:blip r:embed="rId2">
            <a:extLst>
              <a:ext uri="{28A0092B-C50C-407E-A947-70E740481C1C}">
                <a14:useLocalDpi xmlns:a14="http://schemas.microsoft.com/office/drawing/2010/main" val="0"/>
              </a:ext>
            </a:extLst>
          </a:blip>
          <a:srcRect l="9" t="23958" r="-4642"/>
          <a:stretch>
            <a:fillRect/>
          </a:stretch>
        </p:blipFill>
        <p:spPr bwMode="auto">
          <a:xfrm>
            <a:off x="0" y="1643063"/>
            <a:ext cx="357188" cy="521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7" descr="ligne vert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1630363"/>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8" descr="BNQ2100_COuleur_small.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Espace réservé du texte 10"/>
          <p:cNvSpPr>
            <a:spLocks noGrp="1"/>
          </p:cNvSpPr>
          <p:nvPr>
            <p:ph type="body" sz="quarter" idx="15"/>
          </p:nvPr>
        </p:nvSpPr>
        <p:spPr>
          <a:xfrm>
            <a:off x="500034" y="928670"/>
            <a:ext cx="8286779" cy="714384"/>
          </a:xfrm>
          <a:prstGeom prst="rect">
            <a:avLst/>
          </a:prstGeom>
        </p:spPr>
        <p:txBody>
          <a:bodyPr/>
          <a:lstStyle>
            <a:lvl1pPr marL="0" indent="0">
              <a:lnSpc>
                <a:spcPts val="2200"/>
              </a:lnSpc>
              <a:buNone/>
              <a:defRPr sz="2200" b="0">
                <a:solidFill>
                  <a:schemeClr val="tx1">
                    <a:lumMod val="65000"/>
                    <a:lumOff val="35000"/>
                  </a:schemeClr>
                </a:solidFill>
                <a:latin typeface="Arial" pitchFamily="34" charset="0"/>
                <a:cs typeface="Arial" pitchFamily="34" charset="0"/>
              </a:defRPr>
            </a:lvl1pPr>
          </a:lstStyle>
          <a:p>
            <a:pPr lvl="0"/>
            <a:r>
              <a:rPr lang="fr-FR" dirty="0" smtClean="0"/>
              <a:t>Cliquez pour modifier les styles du texte du masque</a:t>
            </a:r>
          </a:p>
        </p:txBody>
      </p:sp>
      <p:sp>
        <p:nvSpPr>
          <p:cNvPr id="2" name="Titre 1"/>
          <p:cNvSpPr>
            <a:spLocks noGrp="1"/>
          </p:cNvSpPr>
          <p:nvPr>
            <p:ph type="title"/>
          </p:nvPr>
        </p:nvSpPr>
        <p:spPr>
          <a:xfrm>
            <a:off x="500034" y="214290"/>
            <a:ext cx="8286808" cy="714380"/>
          </a:xfrm>
          <a:prstGeom prst="rect">
            <a:avLst/>
          </a:prstGeom>
        </p:spPr>
        <p:txBody>
          <a:bodyPr>
            <a:normAutofit/>
          </a:bodyPr>
          <a:lstStyle>
            <a:lvl1pPr marL="0" indent="0" algn="l" defTabSz="900000">
              <a:lnSpc>
                <a:spcPts val="3400"/>
              </a:lnSpc>
              <a:tabLst>
                <a:tab pos="900000" algn="l"/>
              </a:tabLst>
              <a:defRPr sz="2800" b="1">
                <a:solidFill>
                  <a:srgbClr val="009A00"/>
                </a:solidFill>
                <a:latin typeface="Arial" pitchFamily="34" charset="0"/>
                <a:cs typeface="Arial" pitchFamily="34" charset="0"/>
              </a:defRPr>
            </a:lvl1pPr>
          </a:lstStyle>
          <a:p>
            <a:r>
              <a:rPr lang="en-US" smtClean="0"/>
              <a:t>Click to edit Master title style</a:t>
            </a:r>
            <a:endParaRPr lang="fr-CA" dirty="0"/>
          </a:p>
        </p:txBody>
      </p:sp>
      <p:sp>
        <p:nvSpPr>
          <p:cNvPr id="10" name="Espace réservé pour une image  17"/>
          <p:cNvSpPr>
            <a:spLocks noGrp="1"/>
          </p:cNvSpPr>
          <p:nvPr>
            <p:ph type="pic" sz="quarter" idx="13"/>
          </p:nvPr>
        </p:nvSpPr>
        <p:spPr>
          <a:xfrm>
            <a:off x="2928958" y="1928802"/>
            <a:ext cx="3214678" cy="4929198"/>
          </a:xfrm>
          <a:prstGeom prst="rect">
            <a:avLst/>
          </a:prstGeom>
        </p:spPr>
        <p:txBody>
          <a:bodyPr rtlCol="0">
            <a:normAutofit/>
          </a:bodyPr>
          <a:lstStyle/>
          <a:p>
            <a:pPr lvl="0"/>
            <a:endParaRPr lang="fr-CA" noProof="0" dirty="0" smtClean="0"/>
          </a:p>
        </p:txBody>
      </p:sp>
    </p:spTree>
    <p:extLst>
      <p:ext uri="{BB962C8B-B14F-4D97-AF65-F5344CB8AC3E}">
        <p14:creationId xmlns:p14="http://schemas.microsoft.com/office/powerpoint/2010/main" val="4116266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T_titre 1 ligne_bande grise">
    <p:spTree>
      <p:nvGrpSpPr>
        <p:cNvPr id="1" name=""/>
        <p:cNvGrpSpPr/>
        <p:nvPr/>
      </p:nvGrpSpPr>
      <p:grpSpPr>
        <a:xfrm>
          <a:off x="0" y="0"/>
          <a:ext cx="0" cy="0"/>
          <a:chOff x="0" y="0"/>
          <a:chExt cx="0" cy="0"/>
        </a:xfrm>
      </p:grpSpPr>
      <p:sp>
        <p:nvSpPr>
          <p:cNvPr id="6" name="Rectangle 5"/>
          <p:cNvSpPr/>
          <p:nvPr userDrawn="1"/>
        </p:nvSpPr>
        <p:spPr>
          <a:xfrm>
            <a:off x="285750" y="2143125"/>
            <a:ext cx="8858250" cy="31432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7" name="Image 2" descr="Bande verte.png"/>
          <p:cNvPicPr>
            <a:picLocks noChangeAspect="1"/>
          </p:cNvPicPr>
          <p:nvPr userDrawn="1"/>
        </p:nvPicPr>
        <p:blipFill>
          <a:blip r:embed="rId2">
            <a:extLst>
              <a:ext uri="{28A0092B-C50C-407E-A947-70E740481C1C}">
                <a14:useLocalDpi xmlns:a14="http://schemas.microsoft.com/office/drawing/2010/main" val="0"/>
              </a:ext>
            </a:extLst>
          </a:blip>
          <a:srcRect l="9" t="14581"/>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3" descr="ligne vert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4" descr="BNQ2100_COuleur_small.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a:solidFill>
                  <a:srgbClr val="009A00"/>
                </a:solidFill>
                <a:latin typeface="Arial" pitchFamily="34" charset="0"/>
                <a:cs typeface="Arial" pitchFamily="34" charset="0"/>
              </a:defRPr>
            </a:lvl1pPr>
          </a:lstStyle>
          <a:p>
            <a:r>
              <a:rPr lang="en-US" smtClean="0"/>
              <a:t>Click to edit Master title style</a:t>
            </a:r>
            <a:endParaRPr lang="fr-CA" dirty="0"/>
          </a:p>
        </p:txBody>
      </p:sp>
      <p:sp>
        <p:nvSpPr>
          <p:cNvPr id="13" name="Espace réservé pour une image  12"/>
          <p:cNvSpPr>
            <a:spLocks noGrp="1"/>
          </p:cNvSpPr>
          <p:nvPr>
            <p:ph type="pic" sz="quarter" idx="13"/>
          </p:nvPr>
        </p:nvSpPr>
        <p:spPr>
          <a:xfrm>
            <a:off x="928688" y="1643051"/>
            <a:ext cx="4143378" cy="3214709"/>
          </a:xfrm>
          <a:prstGeom prst="rect">
            <a:avLst/>
          </a:prstGeom>
        </p:spPr>
        <p:txBody>
          <a:bodyPr rtlCol="0">
            <a:normAutofit/>
          </a:bodyPr>
          <a:lstStyle>
            <a:lvl1pPr>
              <a:defRPr/>
            </a:lvl1pPr>
          </a:lstStyle>
          <a:p>
            <a:pPr lvl="0"/>
            <a:r>
              <a:rPr lang="en-US" noProof="0" smtClean="0"/>
              <a:t>Click icon to add picture</a:t>
            </a:r>
            <a:endParaRPr lang="fr-CA" noProof="0" dirty="0" smtClean="0"/>
          </a:p>
        </p:txBody>
      </p:sp>
      <p:sp>
        <p:nvSpPr>
          <p:cNvPr id="16" name="Espace réservé du texte 15"/>
          <p:cNvSpPr>
            <a:spLocks noGrp="1"/>
          </p:cNvSpPr>
          <p:nvPr>
            <p:ph type="body" sz="quarter" idx="14"/>
          </p:nvPr>
        </p:nvSpPr>
        <p:spPr>
          <a:xfrm>
            <a:off x="5357813" y="1571625"/>
            <a:ext cx="3357562" cy="500063"/>
          </a:xfrm>
          <a:prstGeom prst="rect">
            <a:avLst/>
          </a:prstGeom>
        </p:spPr>
        <p:txBody>
          <a:bodyPr>
            <a:normAutofit/>
          </a:bodyPr>
          <a:lstStyle>
            <a:lvl1pPr>
              <a:buNone/>
              <a:defRPr sz="2400" b="1">
                <a:solidFill>
                  <a:schemeClr val="tx1">
                    <a:lumMod val="65000"/>
                    <a:lumOff val="35000"/>
                  </a:schemeClr>
                </a:solidFill>
                <a:latin typeface="Arial" pitchFamily="34" charset="0"/>
                <a:cs typeface="Arial" pitchFamily="34" charset="0"/>
              </a:defRPr>
            </a:lvl1pPr>
          </a:lstStyle>
          <a:p>
            <a:pPr lvl="0"/>
            <a:r>
              <a:rPr lang="en-US" smtClean="0"/>
              <a:t>Click to edit Master text styles</a:t>
            </a:r>
          </a:p>
        </p:txBody>
      </p:sp>
      <p:sp>
        <p:nvSpPr>
          <p:cNvPr id="18" name="Espace réservé du texte 17"/>
          <p:cNvSpPr>
            <a:spLocks noGrp="1"/>
          </p:cNvSpPr>
          <p:nvPr>
            <p:ph type="body" sz="quarter" idx="15"/>
          </p:nvPr>
        </p:nvSpPr>
        <p:spPr>
          <a:xfrm>
            <a:off x="5357813" y="2428875"/>
            <a:ext cx="3357562" cy="2571750"/>
          </a:xfrm>
          <a:prstGeom prst="rect">
            <a:avLst/>
          </a:prstGeom>
          <a:ln>
            <a:noFill/>
          </a:ln>
        </p:spPr>
        <p:txBody>
          <a:bodyPr>
            <a:normAutofit/>
          </a:bodyPr>
          <a:lstStyle>
            <a:lvl1pPr marL="0" indent="0">
              <a:lnSpc>
                <a:spcPts val="2600"/>
              </a:lnSpc>
              <a:buNone/>
              <a:defRPr sz="2200">
                <a:solidFill>
                  <a:schemeClr val="tx1">
                    <a:lumMod val="65000"/>
                    <a:lumOff val="35000"/>
                  </a:schemeClr>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10912090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VERT_titre 1 ligne_bande verte">
    <p:spTree>
      <p:nvGrpSpPr>
        <p:cNvPr id="1" name=""/>
        <p:cNvGrpSpPr/>
        <p:nvPr/>
      </p:nvGrpSpPr>
      <p:grpSpPr>
        <a:xfrm>
          <a:off x="0" y="0"/>
          <a:ext cx="0" cy="0"/>
          <a:chOff x="0" y="0"/>
          <a:chExt cx="0" cy="0"/>
        </a:xfrm>
      </p:grpSpPr>
      <p:sp>
        <p:nvSpPr>
          <p:cNvPr id="6" name="Rectangle 5"/>
          <p:cNvSpPr/>
          <p:nvPr userDrawn="1"/>
        </p:nvSpPr>
        <p:spPr>
          <a:xfrm>
            <a:off x="285750" y="2143125"/>
            <a:ext cx="8858250" cy="3500438"/>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7" name="Image 2" descr="Bande verte.png"/>
          <p:cNvPicPr>
            <a:picLocks noChangeAspect="1"/>
          </p:cNvPicPr>
          <p:nvPr userDrawn="1"/>
        </p:nvPicPr>
        <p:blipFill>
          <a:blip r:embed="rId2">
            <a:extLst>
              <a:ext uri="{28A0092B-C50C-407E-A947-70E740481C1C}">
                <a14:useLocalDpi xmlns:a14="http://schemas.microsoft.com/office/drawing/2010/main" val="0"/>
              </a:ext>
            </a:extLst>
          </a:blip>
          <a:srcRect l="9" t="14581"/>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3" descr="ligne vert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4" descr="BNQ2100_COuleur_small.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a:solidFill>
                  <a:srgbClr val="009A00"/>
                </a:solidFill>
                <a:latin typeface="Arial" pitchFamily="34" charset="0"/>
                <a:cs typeface="Arial" pitchFamily="34" charset="0"/>
              </a:defRPr>
            </a:lvl1pPr>
          </a:lstStyle>
          <a:p>
            <a:r>
              <a:rPr lang="en-US" smtClean="0"/>
              <a:t>Click to edit Master title style</a:t>
            </a:r>
            <a:endParaRPr lang="fr-CA" dirty="0"/>
          </a:p>
        </p:txBody>
      </p:sp>
      <p:sp>
        <p:nvSpPr>
          <p:cNvPr id="13" name="Espace réservé pour une image  12"/>
          <p:cNvSpPr>
            <a:spLocks noGrp="1"/>
          </p:cNvSpPr>
          <p:nvPr>
            <p:ph type="pic" sz="quarter" idx="13"/>
          </p:nvPr>
        </p:nvSpPr>
        <p:spPr>
          <a:xfrm>
            <a:off x="928688" y="1643051"/>
            <a:ext cx="4143378" cy="3214709"/>
          </a:xfrm>
          <a:prstGeom prst="rect">
            <a:avLst/>
          </a:prstGeom>
        </p:spPr>
        <p:txBody>
          <a:bodyPr rtlCol="0">
            <a:normAutofit/>
          </a:bodyPr>
          <a:lstStyle>
            <a:lvl1pPr>
              <a:defRPr/>
            </a:lvl1pPr>
          </a:lstStyle>
          <a:p>
            <a:pPr lvl="0"/>
            <a:r>
              <a:rPr lang="en-US" noProof="0" smtClean="0"/>
              <a:t>Click icon to add picture</a:t>
            </a:r>
            <a:endParaRPr lang="fr-CA" noProof="0" dirty="0" smtClean="0"/>
          </a:p>
        </p:txBody>
      </p:sp>
      <p:sp>
        <p:nvSpPr>
          <p:cNvPr id="16" name="Espace réservé du texte 15"/>
          <p:cNvSpPr>
            <a:spLocks noGrp="1"/>
          </p:cNvSpPr>
          <p:nvPr>
            <p:ph type="body" sz="quarter" idx="14"/>
          </p:nvPr>
        </p:nvSpPr>
        <p:spPr>
          <a:xfrm>
            <a:off x="5357813" y="1571625"/>
            <a:ext cx="3357562" cy="500063"/>
          </a:xfrm>
          <a:prstGeom prst="rect">
            <a:avLst/>
          </a:prstGeom>
        </p:spPr>
        <p:txBody>
          <a:bodyPr>
            <a:normAutofit/>
          </a:bodyPr>
          <a:lstStyle>
            <a:lvl1pPr>
              <a:buNone/>
              <a:defRPr sz="2400" b="1">
                <a:solidFill>
                  <a:srgbClr val="009A00"/>
                </a:solidFill>
                <a:latin typeface="Arial" pitchFamily="34" charset="0"/>
                <a:cs typeface="Arial" pitchFamily="34" charset="0"/>
              </a:defRPr>
            </a:lvl1pPr>
          </a:lstStyle>
          <a:p>
            <a:pPr lvl="0"/>
            <a:r>
              <a:rPr lang="en-US" smtClean="0"/>
              <a:t>Click to edit Master text styles</a:t>
            </a:r>
          </a:p>
        </p:txBody>
      </p:sp>
      <p:sp>
        <p:nvSpPr>
          <p:cNvPr id="18" name="Espace réservé du texte 17"/>
          <p:cNvSpPr>
            <a:spLocks noGrp="1"/>
          </p:cNvSpPr>
          <p:nvPr>
            <p:ph type="body" sz="quarter" idx="15"/>
          </p:nvPr>
        </p:nvSpPr>
        <p:spPr>
          <a:xfrm>
            <a:off x="5357813" y="2428875"/>
            <a:ext cx="3357562" cy="2571750"/>
          </a:xfrm>
          <a:prstGeom prst="rect">
            <a:avLst/>
          </a:prstGeom>
          <a:ln>
            <a:noFill/>
          </a:ln>
        </p:spPr>
        <p:txBody>
          <a:bodyPr>
            <a:normAutofit/>
          </a:bodyPr>
          <a:lstStyle>
            <a:lvl1pPr marL="0" indent="0">
              <a:lnSpc>
                <a:spcPts val="2600"/>
              </a:lnSpc>
              <a:buNone/>
              <a:defRPr sz="2200">
                <a:solidFill>
                  <a:schemeClr val="tx1">
                    <a:lumMod val="65000"/>
                    <a:lumOff val="35000"/>
                  </a:schemeClr>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1812170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Question public - Bois">
    <p:spTree>
      <p:nvGrpSpPr>
        <p:cNvPr id="1" name=""/>
        <p:cNvGrpSpPr/>
        <p:nvPr/>
      </p:nvGrpSpPr>
      <p:grpSpPr>
        <a:xfrm>
          <a:off x="0" y="0"/>
          <a:ext cx="0" cy="0"/>
          <a:chOff x="0" y="0"/>
          <a:chExt cx="0" cy="0"/>
        </a:xfrm>
      </p:grpSpPr>
      <p:pic>
        <p:nvPicPr>
          <p:cNvPr id="4" name="Image 6" descr="Fond vert.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8" descr="BNQ2100_Blanc.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286625" y="585787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9" descr="ligne orange.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000125"/>
            <a:ext cx="9144000" cy="2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358114" cy="796908"/>
          </a:xfrm>
          <a:prstGeom prst="rect">
            <a:avLst/>
          </a:prstGeom>
        </p:spPr>
        <p:txBody>
          <a:bodyPr>
            <a:normAutofit/>
          </a:bodyPr>
          <a:lstStyle>
            <a:lvl1pPr marL="0" indent="0" algn="l" defTabSz="900000">
              <a:lnSpc>
                <a:spcPts val="3400"/>
              </a:lnSpc>
              <a:tabLst>
                <a:tab pos="900000" algn="l"/>
              </a:tabLst>
              <a:defRPr sz="2800" b="1">
                <a:solidFill>
                  <a:schemeClr val="bg1"/>
                </a:solidFill>
                <a:latin typeface="Arial" pitchFamily="34" charset="0"/>
                <a:cs typeface="Arial" pitchFamily="34" charset="0"/>
              </a:defRPr>
            </a:lvl1pPr>
          </a:lstStyle>
          <a:p>
            <a:r>
              <a:rPr lang="fr-FR" dirty="0" smtClean="0"/>
              <a:t>Cliquez pour modifier le style du titre</a:t>
            </a:r>
            <a:endParaRPr lang="fr-CA" dirty="0"/>
          </a:p>
        </p:txBody>
      </p:sp>
      <p:sp>
        <p:nvSpPr>
          <p:cNvPr id="17" name="Espace réservé du texte 16"/>
          <p:cNvSpPr>
            <a:spLocks noGrp="1"/>
          </p:cNvSpPr>
          <p:nvPr>
            <p:ph type="body" sz="quarter" idx="11"/>
          </p:nvPr>
        </p:nvSpPr>
        <p:spPr>
          <a:xfrm>
            <a:off x="500063" y="1571625"/>
            <a:ext cx="7786714" cy="4071938"/>
          </a:xfrm>
          <a:prstGeom prst="rect">
            <a:avLst/>
          </a:prstGeom>
        </p:spPr>
        <p:txBody>
          <a:bodyPr>
            <a:normAutofit/>
          </a:bodyPr>
          <a:lstStyle>
            <a:lvl1pPr>
              <a:lnSpc>
                <a:spcPts val="3400"/>
              </a:lnSpc>
              <a:buFontTx/>
              <a:buBlip>
                <a:blip r:embed="rId5"/>
              </a:buBlip>
              <a:defRPr sz="2800">
                <a:solidFill>
                  <a:schemeClr val="bg1"/>
                </a:solidFill>
                <a:latin typeface="Arial" pitchFamily="34" charset="0"/>
                <a:cs typeface="Arial" pitchFamily="34" charset="0"/>
              </a:defRPr>
            </a:lvl1pPr>
            <a:lvl2pPr marL="1074738" indent="-349250">
              <a:lnSpc>
                <a:spcPts val="3400"/>
              </a:lnSpc>
              <a:buFontTx/>
              <a:buBlip>
                <a:blip r:embed="rId6"/>
              </a:buBlip>
              <a:defRPr sz="2800">
                <a:solidFill>
                  <a:schemeClr val="bg1"/>
                </a:solidFill>
                <a:latin typeface="Arial" pitchFamily="34" charset="0"/>
                <a:cs typeface="Arial" pitchFamily="34" charset="0"/>
              </a:defRPr>
            </a:lvl2pPr>
            <a:lvl3pPr marL="1882775" indent="-352425">
              <a:lnSpc>
                <a:spcPts val="3400"/>
              </a:lnSpc>
              <a:buFontTx/>
              <a:buBlip>
                <a:blip r:embed="rId7"/>
              </a:buBlip>
              <a:defRPr sz="2800">
                <a:solidFill>
                  <a:schemeClr val="bg1"/>
                </a:solidFill>
                <a:latin typeface="Arial" pitchFamily="34" charset="0"/>
                <a:cs typeface="Arial" pitchFamily="34" charset="0"/>
              </a:defRPr>
            </a:lvl3pPr>
            <a:lvl4pPr marL="3043238" indent="-361950">
              <a:lnSpc>
                <a:spcPts val="3400"/>
              </a:lnSpc>
              <a:buFontTx/>
              <a:buBlip>
                <a:blip r:embed="rId8"/>
              </a:buBlip>
              <a:defRPr sz="2800">
                <a:solidFill>
                  <a:schemeClr val="bg1"/>
                </a:solidFill>
                <a:latin typeface="Arial" pitchFamily="34" charset="0"/>
                <a:cs typeface="Arial" pitchFamily="34" charset="0"/>
              </a:defRPr>
            </a:lvl4pPr>
            <a:lvl5pPr marL="355600" indent="-355600">
              <a:lnSpc>
                <a:spcPts val="3400"/>
              </a:lnSpc>
              <a:defRPr sz="2800">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5730756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VERT_titre 1 ligne_bande orange">
    <p:spTree>
      <p:nvGrpSpPr>
        <p:cNvPr id="1" name=""/>
        <p:cNvGrpSpPr/>
        <p:nvPr/>
      </p:nvGrpSpPr>
      <p:grpSpPr>
        <a:xfrm>
          <a:off x="0" y="0"/>
          <a:ext cx="0" cy="0"/>
          <a:chOff x="0" y="0"/>
          <a:chExt cx="0" cy="0"/>
        </a:xfrm>
      </p:grpSpPr>
      <p:sp>
        <p:nvSpPr>
          <p:cNvPr id="6" name="Rectangle 5"/>
          <p:cNvSpPr/>
          <p:nvPr userDrawn="1"/>
        </p:nvSpPr>
        <p:spPr>
          <a:xfrm>
            <a:off x="285750" y="2143125"/>
            <a:ext cx="8858250" cy="3143250"/>
          </a:xfrm>
          <a:prstGeom prst="rect">
            <a:avLst/>
          </a:prstGeom>
          <a:solidFill>
            <a:srgbClr val="FEF0C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7" name="Image 2" descr="Bande verte.png"/>
          <p:cNvPicPr>
            <a:picLocks noChangeAspect="1"/>
          </p:cNvPicPr>
          <p:nvPr userDrawn="1"/>
        </p:nvPicPr>
        <p:blipFill>
          <a:blip r:embed="rId2">
            <a:extLst>
              <a:ext uri="{28A0092B-C50C-407E-A947-70E740481C1C}">
                <a14:useLocalDpi xmlns:a14="http://schemas.microsoft.com/office/drawing/2010/main" val="0"/>
              </a:ext>
            </a:extLst>
          </a:blip>
          <a:srcRect l="9" t="14581"/>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3" descr="ligne vert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4" descr="BNQ2100_COuleur_small.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a:solidFill>
                  <a:srgbClr val="009A00"/>
                </a:solidFill>
                <a:latin typeface="Arial" pitchFamily="34" charset="0"/>
                <a:cs typeface="Arial" pitchFamily="34" charset="0"/>
              </a:defRPr>
            </a:lvl1pPr>
          </a:lstStyle>
          <a:p>
            <a:r>
              <a:rPr lang="en-US" smtClean="0"/>
              <a:t>Click to edit Master title style</a:t>
            </a:r>
            <a:endParaRPr lang="fr-CA" dirty="0"/>
          </a:p>
        </p:txBody>
      </p:sp>
      <p:sp>
        <p:nvSpPr>
          <p:cNvPr id="13" name="Espace réservé pour une image  12"/>
          <p:cNvSpPr>
            <a:spLocks noGrp="1"/>
          </p:cNvSpPr>
          <p:nvPr>
            <p:ph type="pic" sz="quarter" idx="13"/>
          </p:nvPr>
        </p:nvSpPr>
        <p:spPr>
          <a:xfrm>
            <a:off x="928688" y="1643051"/>
            <a:ext cx="4143378" cy="3214709"/>
          </a:xfrm>
          <a:prstGeom prst="rect">
            <a:avLst/>
          </a:prstGeom>
        </p:spPr>
        <p:txBody>
          <a:bodyPr rtlCol="0">
            <a:normAutofit/>
          </a:bodyPr>
          <a:lstStyle>
            <a:lvl1pPr>
              <a:defRPr/>
            </a:lvl1pPr>
          </a:lstStyle>
          <a:p>
            <a:pPr lvl="0"/>
            <a:r>
              <a:rPr lang="en-US" noProof="0" smtClean="0"/>
              <a:t>Click icon to add picture</a:t>
            </a:r>
            <a:endParaRPr lang="fr-CA" noProof="0" dirty="0" smtClean="0"/>
          </a:p>
        </p:txBody>
      </p:sp>
      <p:sp>
        <p:nvSpPr>
          <p:cNvPr id="16" name="Espace réservé du texte 15"/>
          <p:cNvSpPr>
            <a:spLocks noGrp="1"/>
          </p:cNvSpPr>
          <p:nvPr>
            <p:ph type="body" sz="quarter" idx="14"/>
          </p:nvPr>
        </p:nvSpPr>
        <p:spPr>
          <a:xfrm>
            <a:off x="5357813" y="1571625"/>
            <a:ext cx="3357562" cy="500063"/>
          </a:xfrm>
          <a:prstGeom prst="rect">
            <a:avLst/>
          </a:prstGeom>
        </p:spPr>
        <p:txBody>
          <a:bodyPr>
            <a:normAutofit/>
          </a:bodyPr>
          <a:lstStyle>
            <a:lvl1pPr>
              <a:buNone/>
              <a:defRPr sz="2400" b="1">
                <a:solidFill>
                  <a:srgbClr val="FDB813"/>
                </a:solidFill>
                <a:latin typeface="Arial" pitchFamily="34" charset="0"/>
                <a:cs typeface="Arial" pitchFamily="34" charset="0"/>
              </a:defRPr>
            </a:lvl1pPr>
          </a:lstStyle>
          <a:p>
            <a:pPr lvl="0"/>
            <a:r>
              <a:rPr lang="en-US" smtClean="0"/>
              <a:t>Click to edit Master text styles</a:t>
            </a:r>
          </a:p>
        </p:txBody>
      </p:sp>
      <p:sp>
        <p:nvSpPr>
          <p:cNvPr id="18" name="Espace réservé du texte 17"/>
          <p:cNvSpPr>
            <a:spLocks noGrp="1"/>
          </p:cNvSpPr>
          <p:nvPr>
            <p:ph type="body" sz="quarter" idx="15"/>
          </p:nvPr>
        </p:nvSpPr>
        <p:spPr>
          <a:xfrm>
            <a:off x="5357813" y="2428875"/>
            <a:ext cx="3357562" cy="2571750"/>
          </a:xfrm>
          <a:prstGeom prst="rect">
            <a:avLst/>
          </a:prstGeom>
          <a:ln>
            <a:noFill/>
          </a:ln>
        </p:spPr>
        <p:txBody>
          <a:bodyPr>
            <a:normAutofit/>
          </a:bodyPr>
          <a:lstStyle>
            <a:lvl1pPr marL="0" indent="0">
              <a:lnSpc>
                <a:spcPts val="2600"/>
              </a:lnSpc>
              <a:buNone/>
              <a:defRPr sz="2200">
                <a:solidFill>
                  <a:schemeClr val="tx1">
                    <a:lumMod val="65000"/>
                    <a:lumOff val="35000"/>
                  </a:schemeClr>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32779844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VERT_titre 1 ligne_bande bleue">
    <p:spTree>
      <p:nvGrpSpPr>
        <p:cNvPr id="1" name=""/>
        <p:cNvGrpSpPr/>
        <p:nvPr/>
      </p:nvGrpSpPr>
      <p:grpSpPr>
        <a:xfrm>
          <a:off x="0" y="0"/>
          <a:ext cx="0" cy="0"/>
          <a:chOff x="0" y="0"/>
          <a:chExt cx="0" cy="0"/>
        </a:xfrm>
      </p:grpSpPr>
      <p:sp>
        <p:nvSpPr>
          <p:cNvPr id="6" name="Rectangle 5"/>
          <p:cNvSpPr/>
          <p:nvPr userDrawn="1"/>
        </p:nvSpPr>
        <p:spPr>
          <a:xfrm>
            <a:off x="285750" y="2143125"/>
            <a:ext cx="8858250" cy="314325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7" name="Image 2" descr="Bande verte.png"/>
          <p:cNvPicPr>
            <a:picLocks noChangeAspect="1"/>
          </p:cNvPicPr>
          <p:nvPr userDrawn="1"/>
        </p:nvPicPr>
        <p:blipFill>
          <a:blip r:embed="rId2">
            <a:extLst>
              <a:ext uri="{28A0092B-C50C-407E-A947-70E740481C1C}">
                <a14:useLocalDpi xmlns:a14="http://schemas.microsoft.com/office/drawing/2010/main" val="0"/>
              </a:ext>
            </a:extLst>
          </a:blip>
          <a:srcRect l="9" t="14581"/>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3" descr="ligne vert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4" descr="BNQ2100_COuleur_small.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a:solidFill>
                  <a:srgbClr val="009A00"/>
                </a:solidFill>
                <a:latin typeface="Arial" pitchFamily="34" charset="0"/>
                <a:cs typeface="Arial" pitchFamily="34" charset="0"/>
              </a:defRPr>
            </a:lvl1pPr>
          </a:lstStyle>
          <a:p>
            <a:r>
              <a:rPr lang="en-US" smtClean="0"/>
              <a:t>Click to edit Master title style</a:t>
            </a:r>
            <a:endParaRPr lang="fr-CA" dirty="0"/>
          </a:p>
        </p:txBody>
      </p:sp>
      <p:sp>
        <p:nvSpPr>
          <p:cNvPr id="13" name="Espace réservé pour une image  12"/>
          <p:cNvSpPr>
            <a:spLocks noGrp="1"/>
          </p:cNvSpPr>
          <p:nvPr>
            <p:ph type="pic" sz="quarter" idx="13"/>
          </p:nvPr>
        </p:nvSpPr>
        <p:spPr>
          <a:xfrm>
            <a:off x="928688" y="1643051"/>
            <a:ext cx="4143378" cy="3214709"/>
          </a:xfrm>
          <a:prstGeom prst="rect">
            <a:avLst/>
          </a:prstGeom>
        </p:spPr>
        <p:txBody>
          <a:bodyPr rtlCol="0">
            <a:normAutofit/>
          </a:bodyPr>
          <a:lstStyle>
            <a:lvl1pPr>
              <a:defRPr/>
            </a:lvl1pPr>
          </a:lstStyle>
          <a:p>
            <a:pPr lvl="0"/>
            <a:r>
              <a:rPr lang="en-US" noProof="0" smtClean="0"/>
              <a:t>Click icon to add picture</a:t>
            </a:r>
            <a:endParaRPr lang="fr-CA" noProof="0" dirty="0" smtClean="0"/>
          </a:p>
        </p:txBody>
      </p:sp>
      <p:sp>
        <p:nvSpPr>
          <p:cNvPr id="16" name="Espace réservé du texte 15"/>
          <p:cNvSpPr>
            <a:spLocks noGrp="1"/>
          </p:cNvSpPr>
          <p:nvPr>
            <p:ph type="body" sz="quarter" idx="14"/>
          </p:nvPr>
        </p:nvSpPr>
        <p:spPr>
          <a:xfrm>
            <a:off x="5357813" y="1571625"/>
            <a:ext cx="3357562" cy="500063"/>
          </a:xfrm>
          <a:prstGeom prst="rect">
            <a:avLst/>
          </a:prstGeom>
        </p:spPr>
        <p:txBody>
          <a:bodyPr>
            <a:normAutofit/>
          </a:bodyPr>
          <a:lstStyle>
            <a:lvl1pPr>
              <a:buNone/>
              <a:defRPr sz="2400" b="1" baseline="0">
                <a:solidFill>
                  <a:schemeClr val="accent5">
                    <a:lumMod val="75000"/>
                  </a:schemeClr>
                </a:solidFill>
                <a:latin typeface="Arial" pitchFamily="34" charset="0"/>
                <a:cs typeface="Arial" pitchFamily="34" charset="0"/>
              </a:defRPr>
            </a:lvl1pPr>
          </a:lstStyle>
          <a:p>
            <a:pPr lvl="0"/>
            <a:r>
              <a:rPr lang="en-US" smtClean="0"/>
              <a:t>Click to edit Master text styles</a:t>
            </a:r>
          </a:p>
        </p:txBody>
      </p:sp>
      <p:sp>
        <p:nvSpPr>
          <p:cNvPr id="18" name="Espace réservé du texte 17"/>
          <p:cNvSpPr>
            <a:spLocks noGrp="1"/>
          </p:cNvSpPr>
          <p:nvPr>
            <p:ph type="body" sz="quarter" idx="15"/>
          </p:nvPr>
        </p:nvSpPr>
        <p:spPr>
          <a:xfrm>
            <a:off x="5357813" y="2428875"/>
            <a:ext cx="3357562" cy="2571750"/>
          </a:xfrm>
          <a:prstGeom prst="rect">
            <a:avLst/>
          </a:prstGeom>
          <a:ln>
            <a:noFill/>
          </a:ln>
        </p:spPr>
        <p:txBody>
          <a:bodyPr>
            <a:normAutofit/>
          </a:bodyPr>
          <a:lstStyle>
            <a:lvl1pPr marL="0" indent="0">
              <a:lnSpc>
                <a:spcPts val="2600"/>
              </a:lnSpc>
              <a:buNone/>
              <a:defRPr sz="2200">
                <a:solidFill>
                  <a:schemeClr val="tx1">
                    <a:lumMod val="65000"/>
                    <a:lumOff val="35000"/>
                  </a:schemeClr>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38115788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ORANGE_titre 1 ligne_étapes projet">
    <p:spTree>
      <p:nvGrpSpPr>
        <p:cNvPr id="1" name=""/>
        <p:cNvGrpSpPr/>
        <p:nvPr/>
      </p:nvGrpSpPr>
      <p:grpSpPr>
        <a:xfrm>
          <a:off x="0" y="0"/>
          <a:ext cx="0" cy="0"/>
          <a:chOff x="0" y="0"/>
          <a:chExt cx="0" cy="0"/>
        </a:xfrm>
      </p:grpSpPr>
      <p:sp>
        <p:nvSpPr>
          <p:cNvPr id="11" name="Rectangle 10"/>
          <p:cNvSpPr/>
          <p:nvPr userDrawn="1"/>
        </p:nvSpPr>
        <p:spPr>
          <a:xfrm>
            <a:off x="285750" y="2143125"/>
            <a:ext cx="8858250" cy="3429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12" name="Image 7" descr="BNQ2100_COuleur_small.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age 8" descr="Bande Orange.png"/>
          <p:cNvPicPr>
            <a:picLocks noChangeAspect="1"/>
          </p:cNvPicPr>
          <p:nvPr userDrawn="1"/>
        </p:nvPicPr>
        <p:blipFill>
          <a:blip r:embed="rId3">
            <a:extLst>
              <a:ext uri="{28A0092B-C50C-407E-A947-70E740481C1C}">
                <a14:useLocalDpi xmlns:a14="http://schemas.microsoft.com/office/drawing/2010/main" val="0"/>
              </a:ext>
            </a:extLst>
          </a:blip>
          <a:srcRect t="14580"/>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age 9"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a:solidFill>
                  <a:srgbClr val="F68222"/>
                </a:solidFill>
                <a:latin typeface="Arial" pitchFamily="34" charset="0"/>
                <a:cs typeface="Arial" pitchFamily="34" charset="0"/>
              </a:defRPr>
            </a:lvl1pPr>
          </a:lstStyle>
          <a:p>
            <a:r>
              <a:rPr lang="fr-FR" dirty="0" smtClean="0"/>
              <a:t>Cliquez pour modifier le style du titre</a:t>
            </a:r>
            <a:endParaRPr lang="fr-CA" dirty="0"/>
          </a:p>
        </p:txBody>
      </p:sp>
      <p:sp>
        <p:nvSpPr>
          <p:cNvPr id="16" name="Espace réservé du texte 15"/>
          <p:cNvSpPr>
            <a:spLocks noGrp="1"/>
          </p:cNvSpPr>
          <p:nvPr>
            <p:ph type="body" sz="quarter" idx="14"/>
          </p:nvPr>
        </p:nvSpPr>
        <p:spPr>
          <a:xfrm>
            <a:off x="928686" y="1500174"/>
            <a:ext cx="3357562" cy="500063"/>
          </a:xfrm>
          <a:prstGeom prst="rect">
            <a:avLst/>
          </a:prstGeom>
        </p:spPr>
        <p:txBody>
          <a:bodyPr>
            <a:noAutofit/>
          </a:bodyPr>
          <a:lstStyle>
            <a:lvl1pPr>
              <a:lnSpc>
                <a:spcPts val="3400"/>
              </a:lnSpc>
              <a:buNone/>
              <a:defRPr sz="2800" b="1">
                <a:solidFill>
                  <a:schemeClr val="tx1">
                    <a:lumMod val="65000"/>
                    <a:lumOff val="35000"/>
                  </a:schemeClr>
                </a:solidFill>
                <a:latin typeface="Arial" pitchFamily="34" charset="0"/>
                <a:cs typeface="Arial" pitchFamily="34" charset="0"/>
              </a:defRPr>
            </a:lvl1pPr>
          </a:lstStyle>
          <a:p>
            <a:pPr lvl="0"/>
            <a:r>
              <a:rPr lang="en-US" smtClean="0"/>
              <a:t>Click to edit Master text styles</a:t>
            </a:r>
          </a:p>
        </p:txBody>
      </p:sp>
      <p:sp>
        <p:nvSpPr>
          <p:cNvPr id="17" name="Espace réservé du texte 16"/>
          <p:cNvSpPr>
            <a:spLocks noGrp="1"/>
          </p:cNvSpPr>
          <p:nvPr>
            <p:ph type="body" sz="quarter" idx="18"/>
          </p:nvPr>
        </p:nvSpPr>
        <p:spPr>
          <a:xfrm>
            <a:off x="928663" y="3071811"/>
            <a:ext cx="3357586" cy="2357453"/>
          </a:xfrm>
          <a:prstGeom prst="rect">
            <a:avLst/>
          </a:prstGeom>
        </p:spPr>
        <p:txBody>
          <a:bodyPr>
            <a:normAutofit/>
          </a:bodyPr>
          <a:lstStyle>
            <a:lvl1pPr marL="0" indent="0">
              <a:lnSpc>
                <a:spcPts val="2600"/>
              </a:lnSpc>
              <a:buNone/>
              <a:defRPr sz="2200">
                <a:solidFill>
                  <a:schemeClr val="tx1">
                    <a:lumMod val="65000"/>
                    <a:lumOff val="35000"/>
                  </a:schemeClr>
                </a:solidFill>
                <a:latin typeface="Arial" pitchFamily="34" charset="0"/>
                <a:cs typeface="Arial" pitchFamily="34" charset="0"/>
              </a:defRPr>
            </a:lvl1pPr>
          </a:lstStyle>
          <a:p>
            <a:pPr lvl="0"/>
            <a:r>
              <a:rPr lang="fr-FR" dirty="0" smtClean="0"/>
              <a:t>Cliquez pour modifier les styles du texte du masque</a:t>
            </a:r>
          </a:p>
        </p:txBody>
      </p:sp>
      <p:sp>
        <p:nvSpPr>
          <p:cNvPr id="22" name="Espace réservé du texte 21"/>
          <p:cNvSpPr>
            <a:spLocks noGrp="1"/>
          </p:cNvSpPr>
          <p:nvPr>
            <p:ph type="body" sz="quarter" idx="19"/>
          </p:nvPr>
        </p:nvSpPr>
        <p:spPr>
          <a:xfrm>
            <a:off x="928688" y="2428871"/>
            <a:ext cx="3357562" cy="428625"/>
          </a:xfrm>
          <a:prstGeom prst="rect">
            <a:avLst/>
          </a:prstGeom>
        </p:spPr>
        <p:txBody>
          <a:bodyPr>
            <a:noAutofit/>
          </a:bodyPr>
          <a:lstStyle>
            <a:lvl1pPr>
              <a:buNone/>
              <a:defRPr sz="2400" b="1">
                <a:solidFill>
                  <a:srgbClr val="F68222"/>
                </a:solidFill>
                <a:latin typeface="Arial" pitchFamily="34" charset="0"/>
                <a:cs typeface="Arial" pitchFamily="34" charset="0"/>
              </a:defRPr>
            </a:lvl1pPr>
          </a:lstStyle>
          <a:p>
            <a:pPr lvl="0"/>
            <a:r>
              <a:rPr lang="en-US" smtClean="0"/>
              <a:t>Click to edit Master text styles</a:t>
            </a:r>
          </a:p>
        </p:txBody>
      </p:sp>
      <p:sp>
        <p:nvSpPr>
          <p:cNvPr id="23" name="Espace réservé du texte 21"/>
          <p:cNvSpPr>
            <a:spLocks noGrp="1"/>
          </p:cNvSpPr>
          <p:nvPr>
            <p:ph type="body" sz="quarter" idx="20"/>
          </p:nvPr>
        </p:nvSpPr>
        <p:spPr>
          <a:xfrm>
            <a:off x="4786338" y="2428871"/>
            <a:ext cx="3357562" cy="428625"/>
          </a:xfrm>
          <a:prstGeom prst="rect">
            <a:avLst/>
          </a:prstGeom>
        </p:spPr>
        <p:txBody>
          <a:bodyPr>
            <a:noAutofit/>
          </a:bodyPr>
          <a:lstStyle>
            <a:lvl1pPr>
              <a:buNone/>
              <a:defRPr sz="2400" b="1">
                <a:solidFill>
                  <a:srgbClr val="F68222"/>
                </a:solidFill>
                <a:latin typeface="Arial" pitchFamily="34" charset="0"/>
                <a:cs typeface="Arial" pitchFamily="34" charset="0"/>
              </a:defRPr>
            </a:lvl1pPr>
          </a:lstStyle>
          <a:p>
            <a:pPr lvl="0"/>
            <a:r>
              <a:rPr lang="en-US" smtClean="0"/>
              <a:t>Click to edit Master text styles</a:t>
            </a:r>
          </a:p>
        </p:txBody>
      </p:sp>
      <p:sp>
        <p:nvSpPr>
          <p:cNvPr id="29" name="Espace réservé pour une image  28"/>
          <p:cNvSpPr>
            <a:spLocks noGrp="1"/>
          </p:cNvSpPr>
          <p:nvPr>
            <p:ph type="pic" sz="quarter" idx="21"/>
          </p:nvPr>
        </p:nvSpPr>
        <p:spPr>
          <a:xfrm>
            <a:off x="6786563" y="1214438"/>
            <a:ext cx="785833" cy="714375"/>
          </a:xfrm>
          <a:prstGeom prst="rect">
            <a:avLst/>
          </a:prstGeom>
        </p:spPr>
        <p:txBody>
          <a:bodyPr rtlCol="0">
            <a:normAutofit/>
          </a:bodyPr>
          <a:lstStyle/>
          <a:p>
            <a:pPr lvl="0"/>
            <a:r>
              <a:rPr lang="en-US" noProof="0" smtClean="0"/>
              <a:t>Click icon to add picture</a:t>
            </a:r>
            <a:endParaRPr lang="fr-CA" noProof="0" dirty="0" smtClean="0"/>
          </a:p>
        </p:txBody>
      </p:sp>
      <p:sp>
        <p:nvSpPr>
          <p:cNvPr id="30" name="Espace réservé pour une image  28"/>
          <p:cNvSpPr>
            <a:spLocks noGrp="1"/>
          </p:cNvSpPr>
          <p:nvPr>
            <p:ph type="pic" sz="quarter" idx="22"/>
          </p:nvPr>
        </p:nvSpPr>
        <p:spPr>
          <a:xfrm>
            <a:off x="7929592" y="1214422"/>
            <a:ext cx="785812" cy="714375"/>
          </a:xfrm>
          <a:prstGeom prst="rect">
            <a:avLst/>
          </a:prstGeom>
        </p:spPr>
        <p:txBody>
          <a:bodyPr rtlCol="0">
            <a:normAutofit/>
          </a:bodyPr>
          <a:lstStyle/>
          <a:p>
            <a:pPr lvl="0"/>
            <a:r>
              <a:rPr lang="en-US" noProof="0" smtClean="0"/>
              <a:t>Click icon to add picture</a:t>
            </a:r>
            <a:endParaRPr lang="fr-CA" noProof="0" dirty="0" smtClean="0"/>
          </a:p>
        </p:txBody>
      </p:sp>
      <p:sp>
        <p:nvSpPr>
          <p:cNvPr id="31" name="Espace réservé pour une image  28"/>
          <p:cNvSpPr>
            <a:spLocks noGrp="1"/>
          </p:cNvSpPr>
          <p:nvPr>
            <p:ph type="pic" sz="quarter" idx="23"/>
          </p:nvPr>
        </p:nvSpPr>
        <p:spPr>
          <a:xfrm>
            <a:off x="5572132" y="1214422"/>
            <a:ext cx="857256" cy="714375"/>
          </a:xfrm>
          <a:prstGeom prst="rect">
            <a:avLst/>
          </a:prstGeom>
        </p:spPr>
        <p:txBody>
          <a:bodyPr rtlCol="0">
            <a:normAutofit/>
          </a:bodyPr>
          <a:lstStyle/>
          <a:p>
            <a:pPr lvl="0"/>
            <a:r>
              <a:rPr lang="en-US" noProof="0" smtClean="0"/>
              <a:t>Click icon to add picture</a:t>
            </a:r>
            <a:endParaRPr lang="fr-CA" noProof="0" dirty="0" smtClean="0"/>
          </a:p>
        </p:txBody>
      </p:sp>
      <p:sp>
        <p:nvSpPr>
          <p:cNvPr id="19" name="Espace réservé du texte 16"/>
          <p:cNvSpPr>
            <a:spLocks noGrp="1"/>
          </p:cNvSpPr>
          <p:nvPr>
            <p:ph type="body" sz="quarter" idx="24"/>
          </p:nvPr>
        </p:nvSpPr>
        <p:spPr>
          <a:xfrm>
            <a:off x="4786314" y="3071811"/>
            <a:ext cx="3357586" cy="2357453"/>
          </a:xfrm>
          <a:prstGeom prst="rect">
            <a:avLst/>
          </a:prstGeom>
        </p:spPr>
        <p:txBody>
          <a:bodyPr>
            <a:normAutofit/>
          </a:bodyPr>
          <a:lstStyle>
            <a:lvl1pPr marL="0" indent="0">
              <a:lnSpc>
                <a:spcPts val="2600"/>
              </a:lnSpc>
              <a:buNone/>
              <a:defRPr sz="2200">
                <a:solidFill>
                  <a:schemeClr val="tx1">
                    <a:lumMod val="65000"/>
                    <a:lumOff val="35000"/>
                  </a:schemeClr>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26433042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ORANGE_titre 1 ligne_étapes projet simple">
    <p:spTree>
      <p:nvGrpSpPr>
        <p:cNvPr id="1" name=""/>
        <p:cNvGrpSpPr/>
        <p:nvPr/>
      </p:nvGrpSpPr>
      <p:grpSpPr>
        <a:xfrm>
          <a:off x="0" y="0"/>
          <a:ext cx="0" cy="0"/>
          <a:chOff x="0" y="0"/>
          <a:chExt cx="0" cy="0"/>
        </a:xfrm>
      </p:grpSpPr>
      <p:sp>
        <p:nvSpPr>
          <p:cNvPr id="5" name="Rectangle 4"/>
          <p:cNvSpPr/>
          <p:nvPr userDrawn="1"/>
        </p:nvSpPr>
        <p:spPr>
          <a:xfrm>
            <a:off x="285750" y="2143125"/>
            <a:ext cx="8858250" cy="3429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6" name="Image 7" descr="BNQ2100_COuleur_small.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8" descr="Bande Orange.png"/>
          <p:cNvPicPr>
            <a:picLocks noChangeAspect="1"/>
          </p:cNvPicPr>
          <p:nvPr userDrawn="1"/>
        </p:nvPicPr>
        <p:blipFill>
          <a:blip r:embed="rId3">
            <a:extLst>
              <a:ext uri="{28A0092B-C50C-407E-A947-70E740481C1C}">
                <a14:useLocalDpi xmlns:a14="http://schemas.microsoft.com/office/drawing/2010/main" val="0"/>
              </a:ext>
            </a:extLst>
          </a:blip>
          <a:srcRect t="14580"/>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9"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16" name="Espace réservé du texte 15"/>
          <p:cNvSpPr>
            <a:spLocks noGrp="1"/>
          </p:cNvSpPr>
          <p:nvPr>
            <p:ph type="body" sz="quarter" idx="14"/>
          </p:nvPr>
        </p:nvSpPr>
        <p:spPr>
          <a:xfrm>
            <a:off x="928686" y="1500174"/>
            <a:ext cx="7358090" cy="500063"/>
          </a:xfrm>
          <a:prstGeom prst="rect">
            <a:avLst/>
          </a:prstGeom>
        </p:spPr>
        <p:txBody>
          <a:bodyPr>
            <a:noAutofit/>
          </a:bodyPr>
          <a:lstStyle>
            <a:lvl1pPr>
              <a:lnSpc>
                <a:spcPts val="3400"/>
              </a:lnSpc>
              <a:buNone/>
              <a:defRPr sz="2800" b="1">
                <a:solidFill>
                  <a:schemeClr val="tx1">
                    <a:lumMod val="65000"/>
                    <a:lumOff val="35000"/>
                  </a:schemeClr>
                </a:solidFill>
                <a:latin typeface="Arial" pitchFamily="34" charset="0"/>
                <a:cs typeface="Arial" pitchFamily="34" charset="0"/>
              </a:defRPr>
            </a:lvl1pPr>
          </a:lstStyle>
          <a:p>
            <a:pPr lvl="0"/>
            <a:r>
              <a:rPr lang="en-US" smtClean="0"/>
              <a:t>Click to edit Master text styles</a:t>
            </a:r>
          </a:p>
        </p:txBody>
      </p:sp>
      <p:sp>
        <p:nvSpPr>
          <p:cNvPr id="18" name="Espace réservé du texte 15"/>
          <p:cNvSpPr>
            <a:spLocks noGrp="1"/>
          </p:cNvSpPr>
          <p:nvPr>
            <p:ph type="body" sz="quarter" idx="15"/>
          </p:nvPr>
        </p:nvSpPr>
        <p:spPr>
          <a:xfrm>
            <a:off x="428625" y="2285992"/>
            <a:ext cx="8286750" cy="3143245"/>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431925"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2157413" indent="-533400">
              <a:lnSpc>
                <a:spcPts val="3400"/>
              </a:lnSpc>
              <a:buFontTx/>
              <a:buBlip>
                <a:blip r:embed="rId7"/>
              </a:buBlip>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0160862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ORANGE_titre 1 ligne_étapes projet simple_2e modèle">
    <p:spTree>
      <p:nvGrpSpPr>
        <p:cNvPr id="1" name=""/>
        <p:cNvGrpSpPr/>
        <p:nvPr/>
      </p:nvGrpSpPr>
      <p:grpSpPr>
        <a:xfrm>
          <a:off x="0" y="0"/>
          <a:ext cx="0" cy="0"/>
          <a:chOff x="0" y="0"/>
          <a:chExt cx="0" cy="0"/>
        </a:xfrm>
      </p:grpSpPr>
      <p:sp>
        <p:nvSpPr>
          <p:cNvPr id="5" name="Rectangle 4"/>
          <p:cNvSpPr/>
          <p:nvPr userDrawn="1"/>
        </p:nvSpPr>
        <p:spPr>
          <a:xfrm>
            <a:off x="285750" y="2643188"/>
            <a:ext cx="8858250" cy="29289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6" name="Image 7" descr="BNQ2100_COuleur_small.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8" descr="Bande Orange.png"/>
          <p:cNvPicPr>
            <a:picLocks noChangeAspect="1"/>
          </p:cNvPicPr>
          <p:nvPr userDrawn="1"/>
        </p:nvPicPr>
        <p:blipFill>
          <a:blip r:embed="rId3">
            <a:extLst>
              <a:ext uri="{28A0092B-C50C-407E-A947-70E740481C1C}">
                <a14:useLocalDpi xmlns:a14="http://schemas.microsoft.com/office/drawing/2010/main" val="0"/>
              </a:ext>
            </a:extLst>
          </a:blip>
          <a:srcRect t="14580"/>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9"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16" name="Espace réservé du texte 15"/>
          <p:cNvSpPr>
            <a:spLocks noGrp="1"/>
          </p:cNvSpPr>
          <p:nvPr>
            <p:ph type="body" sz="quarter" idx="14"/>
          </p:nvPr>
        </p:nvSpPr>
        <p:spPr>
          <a:xfrm>
            <a:off x="928686" y="1071546"/>
            <a:ext cx="7786718" cy="1428760"/>
          </a:xfrm>
          <a:prstGeom prst="rect">
            <a:avLst/>
          </a:prstGeom>
        </p:spPr>
        <p:txBody>
          <a:bodyPr>
            <a:noAutofit/>
          </a:bodyPr>
          <a:lstStyle>
            <a:lvl1pPr marL="0" indent="0">
              <a:lnSpc>
                <a:spcPts val="3400"/>
              </a:lnSpc>
              <a:buNone/>
              <a:defRPr sz="2800" b="1" baseline="0">
                <a:solidFill>
                  <a:schemeClr val="tx1">
                    <a:lumMod val="65000"/>
                    <a:lumOff val="35000"/>
                  </a:schemeClr>
                </a:solidFill>
                <a:latin typeface="Arial" pitchFamily="34" charset="0"/>
                <a:cs typeface="Arial" pitchFamily="34" charset="0"/>
              </a:defRPr>
            </a:lvl1pPr>
          </a:lstStyle>
          <a:p>
            <a:pPr lvl="0"/>
            <a:r>
              <a:rPr lang="en-US" smtClean="0"/>
              <a:t>Click to edit Master text styles</a:t>
            </a:r>
          </a:p>
          <a:p>
            <a:pPr lvl="1"/>
            <a:r>
              <a:rPr lang="en-US" smtClean="0"/>
              <a:t>Second level</a:t>
            </a:r>
          </a:p>
        </p:txBody>
      </p:sp>
      <p:sp>
        <p:nvSpPr>
          <p:cNvPr id="18" name="Espace réservé du texte 15"/>
          <p:cNvSpPr>
            <a:spLocks noGrp="1"/>
          </p:cNvSpPr>
          <p:nvPr>
            <p:ph type="body" sz="quarter" idx="15"/>
          </p:nvPr>
        </p:nvSpPr>
        <p:spPr>
          <a:xfrm>
            <a:off x="428625" y="2786058"/>
            <a:ext cx="8286750" cy="2643179"/>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257300"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966913" indent="-533400">
              <a:lnSpc>
                <a:spcPts val="3400"/>
              </a:lnSpc>
              <a:buFontTx/>
              <a:buBlip>
                <a:blip r:embed="rId7"/>
              </a:buBlip>
              <a:defRPr sz="2800">
                <a:solidFill>
                  <a:schemeClr val="tx1">
                    <a:lumMod val="65000"/>
                    <a:lumOff val="35000"/>
                  </a:schemeClr>
                </a:solidFill>
                <a:latin typeface="Arial" pitchFamily="34" charset="0"/>
                <a:cs typeface="Arial" pitchFamily="34" charset="0"/>
              </a:defRPr>
            </a:lvl3pPr>
            <a:lvl4pPr marL="2692400" indent="-533400">
              <a:lnSpc>
                <a:spcPts val="3400"/>
              </a:lnSpc>
              <a:buFontTx/>
              <a:buBlip>
                <a:blip r:embed="rId8"/>
              </a:buBlip>
              <a:tabLst/>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4025437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ORANGE_titre 1 ligne_étapes projet 2">
    <p:spTree>
      <p:nvGrpSpPr>
        <p:cNvPr id="1" name=""/>
        <p:cNvGrpSpPr/>
        <p:nvPr/>
      </p:nvGrpSpPr>
      <p:grpSpPr>
        <a:xfrm>
          <a:off x="0" y="0"/>
          <a:ext cx="0" cy="0"/>
          <a:chOff x="0" y="0"/>
          <a:chExt cx="0" cy="0"/>
        </a:xfrm>
      </p:grpSpPr>
      <p:sp>
        <p:nvSpPr>
          <p:cNvPr id="18" name="Rectangle 17"/>
          <p:cNvSpPr/>
          <p:nvPr userDrawn="1"/>
        </p:nvSpPr>
        <p:spPr>
          <a:xfrm>
            <a:off x="285750" y="2214563"/>
            <a:ext cx="8858250" cy="3429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21" name="Image 7" descr="BNQ2100_COuleur_small.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Image 8" descr="Bande Orange.png"/>
          <p:cNvPicPr>
            <a:picLocks noChangeAspect="1"/>
          </p:cNvPicPr>
          <p:nvPr userDrawn="1"/>
        </p:nvPicPr>
        <p:blipFill>
          <a:blip r:embed="rId3">
            <a:extLst>
              <a:ext uri="{28A0092B-C50C-407E-A947-70E740481C1C}">
                <a14:useLocalDpi xmlns:a14="http://schemas.microsoft.com/office/drawing/2010/main" val="0"/>
              </a:ext>
            </a:extLst>
          </a:blip>
          <a:srcRect t="14580"/>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Image 9"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a:solidFill>
                  <a:srgbClr val="F68222"/>
                </a:solidFill>
                <a:latin typeface="Arial" pitchFamily="34" charset="0"/>
                <a:cs typeface="Arial" pitchFamily="34" charset="0"/>
              </a:defRPr>
            </a:lvl1pPr>
          </a:lstStyle>
          <a:p>
            <a:r>
              <a:rPr lang="fr-FR" smtClean="0"/>
              <a:t>Cliquez pour modifier le style du titre</a:t>
            </a:r>
            <a:endParaRPr lang="fr-CA" dirty="0"/>
          </a:p>
        </p:txBody>
      </p:sp>
      <p:sp>
        <p:nvSpPr>
          <p:cNvPr id="16" name="Espace réservé du texte 15"/>
          <p:cNvSpPr>
            <a:spLocks noGrp="1"/>
          </p:cNvSpPr>
          <p:nvPr>
            <p:ph type="body" sz="quarter" idx="14"/>
          </p:nvPr>
        </p:nvSpPr>
        <p:spPr>
          <a:xfrm>
            <a:off x="928686" y="1500174"/>
            <a:ext cx="7858156" cy="500063"/>
          </a:xfrm>
          <a:prstGeom prst="rect">
            <a:avLst/>
          </a:prstGeom>
        </p:spPr>
        <p:txBody>
          <a:bodyPr>
            <a:noAutofit/>
          </a:bodyPr>
          <a:lstStyle>
            <a:lvl1pPr>
              <a:lnSpc>
                <a:spcPts val="3400"/>
              </a:lnSpc>
              <a:buNone/>
              <a:defRPr sz="2800" b="1">
                <a:solidFill>
                  <a:schemeClr val="tx1">
                    <a:lumMod val="65000"/>
                    <a:lumOff val="35000"/>
                  </a:schemeClr>
                </a:solidFill>
                <a:latin typeface="Arial" pitchFamily="34" charset="0"/>
                <a:cs typeface="Arial" pitchFamily="34" charset="0"/>
              </a:defRPr>
            </a:lvl1pPr>
          </a:lstStyle>
          <a:p>
            <a:pPr lvl="0"/>
            <a:r>
              <a:rPr lang="en-US" smtClean="0"/>
              <a:t>Click to edit Master text styles</a:t>
            </a:r>
          </a:p>
        </p:txBody>
      </p:sp>
      <p:sp>
        <p:nvSpPr>
          <p:cNvPr id="17" name="Espace réservé du texte 16"/>
          <p:cNvSpPr>
            <a:spLocks noGrp="1"/>
          </p:cNvSpPr>
          <p:nvPr>
            <p:ph type="body" sz="quarter" idx="18"/>
          </p:nvPr>
        </p:nvSpPr>
        <p:spPr>
          <a:xfrm>
            <a:off x="857224" y="5786454"/>
            <a:ext cx="6000792" cy="714380"/>
          </a:xfrm>
          <a:prstGeom prst="rect">
            <a:avLst/>
          </a:prstGeom>
        </p:spPr>
        <p:txBody>
          <a:bodyPr>
            <a:normAutofit/>
          </a:bodyPr>
          <a:lstStyle>
            <a:lvl1pPr marL="177800" indent="-177800">
              <a:lnSpc>
                <a:spcPts val="1600"/>
              </a:lnSpc>
              <a:buNone/>
              <a:defRPr sz="1300">
                <a:solidFill>
                  <a:schemeClr val="tx1">
                    <a:lumMod val="65000"/>
                    <a:lumOff val="35000"/>
                  </a:schemeClr>
                </a:solidFill>
                <a:latin typeface="Arial" pitchFamily="34" charset="0"/>
                <a:cs typeface="Arial" pitchFamily="34" charset="0"/>
              </a:defRPr>
            </a:lvl1pPr>
          </a:lstStyle>
          <a:p>
            <a:pPr lvl="0"/>
            <a:r>
              <a:rPr lang="fr-FR" dirty="0" smtClean="0"/>
              <a:t>Cliquez pour modifier les styles du texte du masque</a:t>
            </a:r>
          </a:p>
        </p:txBody>
      </p:sp>
      <p:sp>
        <p:nvSpPr>
          <p:cNvPr id="22" name="Espace réservé du texte 21"/>
          <p:cNvSpPr>
            <a:spLocks noGrp="1"/>
          </p:cNvSpPr>
          <p:nvPr>
            <p:ph type="body" sz="quarter" idx="19"/>
          </p:nvPr>
        </p:nvSpPr>
        <p:spPr>
          <a:xfrm>
            <a:off x="928688" y="2357430"/>
            <a:ext cx="7786716" cy="857256"/>
          </a:xfrm>
          <a:prstGeom prst="rect">
            <a:avLst/>
          </a:prstGeom>
        </p:spPr>
        <p:txBody>
          <a:bodyPr>
            <a:noAutofit/>
          </a:bodyPr>
          <a:lstStyle>
            <a:lvl1pPr>
              <a:lnSpc>
                <a:spcPts val="2400"/>
              </a:lnSpc>
              <a:buNone/>
              <a:defRPr sz="2400" b="1">
                <a:solidFill>
                  <a:schemeClr val="tx1">
                    <a:lumMod val="65000"/>
                    <a:lumOff val="35000"/>
                  </a:schemeClr>
                </a:solidFill>
                <a:latin typeface="Arial" pitchFamily="34" charset="0"/>
                <a:cs typeface="Arial" pitchFamily="34" charset="0"/>
              </a:defRPr>
            </a:lvl1pPr>
          </a:lstStyle>
          <a:p>
            <a:pPr lvl="0"/>
            <a:r>
              <a:rPr lang="en-US" smtClean="0"/>
              <a:t>Click to edit Master text styles</a:t>
            </a:r>
          </a:p>
        </p:txBody>
      </p:sp>
      <p:sp>
        <p:nvSpPr>
          <p:cNvPr id="19" name="Espace réservé du texte 16"/>
          <p:cNvSpPr>
            <a:spLocks noGrp="1"/>
          </p:cNvSpPr>
          <p:nvPr>
            <p:ph type="body" sz="quarter" idx="24"/>
          </p:nvPr>
        </p:nvSpPr>
        <p:spPr>
          <a:xfrm>
            <a:off x="928662" y="5000636"/>
            <a:ext cx="1428760" cy="428628"/>
          </a:xfrm>
          <a:prstGeom prst="rect">
            <a:avLst/>
          </a:prstGeom>
        </p:spPr>
        <p:txBody>
          <a:bodyPr>
            <a:noAutofit/>
          </a:bodyPr>
          <a:lstStyle>
            <a:lvl1pPr marL="0" indent="0" algn="ctr">
              <a:lnSpc>
                <a:spcPts val="2600"/>
              </a:lnSpc>
              <a:buNone/>
              <a:defRPr sz="1900" b="1">
                <a:solidFill>
                  <a:schemeClr val="tx1">
                    <a:lumMod val="65000"/>
                    <a:lumOff val="35000"/>
                  </a:schemeClr>
                </a:solidFill>
                <a:latin typeface="Arial" pitchFamily="34" charset="0"/>
                <a:cs typeface="Arial" pitchFamily="34" charset="0"/>
              </a:defRPr>
            </a:lvl1pPr>
          </a:lstStyle>
          <a:p>
            <a:pPr lvl="0"/>
            <a:r>
              <a:rPr lang="en-US" smtClean="0"/>
              <a:t>Click to edit Master text styles</a:t>
            </a:r>
          </a:p>
        </p:txBody>
      </p:sp>
      <p:sp>
        <p:nvSpPr>
          <p:cNvPr id="20" name="Espace réservé pour une image  19"/>
          <p:cNvSpPr>
            <a:spLocks noGrp="1"/>
          </p:cNvSpPr>
          <p:nvPr>
            <p:ph type="pic" sz="quarter" idx="25"/>
          </p:nvPr>
        </p:nvSpPr>
        <p:spPr>
          <a:xfrm>
            <a:off x="928688" y="3429001"/>
            <a:ext cx="1428734" cy="1143007"/>
          </a:xfrm>
          <a:prstGeom prst="rect">
            <a:avLst/>
          </a:prstGeom>
        </p:spPr>
        <p:txBody>
          <a:bodyPr/>
          <a:lstStyle>
            <a:lvl1pPr>
              <a:defRPr sz="1400"/>
            </a:lvl1pPr>
          </a:lstStyle>
          <a:p>
            <a:pPr lvl="0"/>
            <a:r>
              <a:rPr lang="en-US" noProof="0" smtClean="0"/>
              <a:t>Click icon to add picture</a:t>
            </a:r>
            <a:endParaRPr lang="fr-CA" noProof="0" dirty="0"/>
          </a:p>
        </p:txBody>
      </p:sp>
      <p:sp>
        <p:nvSpPr>
          <p:cNvPr id="24" name="Espace réservé pour une image  19"/>
          <p:cNvSpPr>
            <a:spLocks noGrp="1"/>
          </p:cNvSpPr>
          <p:nvPr>
            <p:ph type="pic" sz="quarter" idx="26"/>
          </p:nvPr>
        </p:nvSpPr>
        <p:spPr>
          <a:xfrm>
            <a:off x="3071802" y="3429001"/>
            <a:ext cx="1357322" cy="1143007"/>
          </a:xfrm>
          <a:prstGeom prst="rect">
            <a:avLst/>
          </a:prstGeom>
        </p:spPr>
        <p:txBody>
          <a:bodyPr/>
          <a:lstStyle>
            <a:lvl1pPr marL="342900" marR="0" indent="-342900" algn="l" defTabSz="914400" rtl="0" eaLnBrk="0" fontAlgn="base" latinLnBrk="0" hangingPunct="0">
              <a:lnSpc>
                <a:spcPct val="100000"/>
              </a:lnSpc>
              <a:spcBef>
                <a:spcPct val="20000"/>
              </a:spcBef>
              <a:spcAft>
                <a:spcPct val="0"/>
              </a:spcAft>
              <a:buClrTx/>
              <a:buSzTx/>
              <a:buFont typeface="Arial" charset="0"/>
              <a:buNone/>
              <a:tabLst/>
              <a:defRPr sz="1400"/>
            </a:lvl1pPr>
          </a:lstStyle>
          <a:p>
            <a:pPr lvl="0"/>
            <a:r>
              <a:rPr lang="en-US" noProof="0" smtClean="0"/>
              <a:t>Click icon to add picture</a:t>
            </a:r>
            <a:endParaRPr lang="fr-CA" noProof="0" dirty="0"/>
          </a:p>
        </p:txBody>
      </p:sp>
      <p:sp>
        <p:nvSpPr>
          <p:cNvPr id="25" name="Espace réservé pour une image  19"/>
          <p:cNvSpPr>
            <a:spLocks noGrp="1"/>
          </p:cNvSpPr>
          <p:nvPr>
            <p:ph type="pic" sz="quarter" idx="27"/>
          </p:nvPr>
        </p:nvSpPr>
        <p:spPr>
          <a:xfrm>
            <a:off x="5072066" y="3429000"/>
            <a:ext cx="1357322" cy="1143008"/>
          </a:xfrm>
          <a:prstGeom prst="rect">
            <a:avLst/>
          </a:prstGeom>
        </p:spPr>
        <p:txBody>
          <a:bodyPr/>
          <a:lstStyle>
            <a:lvl1pPr>
              <a:defRPr sz="1400"/>
            </a:lvl1pPr>
          </a:lstStyle>
          <a:p>
            <a:pPr lvl="0"/>
            <a:r>
              <a:rPr lang="en-US" noProof="0" smtClean="0"/>
              <a:t>Click icon to add picture</a:t>
            </a:r>
            <a:endParaRPr lang="fr-CA" noProof="0" dirty="0"/>
          </a:p>
        </p:txBody>
      </p:sp>
      <p:sp>
        <p:nvSpPr>
          <p:cNvPr id="26" name="Espace réservé pour une image  19"/>
          <p:cNvSpPr>
            <a:spLocks noGrp="1"/>
          </p:cNvSpPr>
          <p:nvPr>
            <p:ph type="pic" sz="quarter" idx="28"/>
          </p:nvPr>
        </p:nvSpPr>
        <p:spPr>
          <a:xfrm>
            <a:off x="7072344" y="3295649"/>
            <a:ext cx="1643060" cy="1347797"/>
          </a:xfrm>
          <a:prstGeom prst="rect">
            <a:avLst/>
          </a:prstGeom>
        </p:spPr>
        <p:txBody>
          <a:bodyPr/>
          <a:lstStyle>
            <a:lvl1pPr>
              <a:defRPr sz="1400"/>
            </a:lvl1pPr>
          </a:lstStyle>
          <a:p>
            <a:pPr lvl="0"/>
            <a:r>
              <a:rPr lang="en-US" noProof="0" smtClean="0"/>
              <a:t>Click icon to add picture</a:t>
            </a:r>
            <a:endParaRPr lang="fr-CA" noProof="0" dirty="0"/>
          </a:p>
        </p:txBody>
      </p:sp>
      <p:sp>
        <p:nvSpPr>
          <p:cNvPr id="28" name="Espace réservé du texte 27"/>
          <p:cNvSpPr>
            <a:spLocks noGrp="1"/>
          </p:cNvSpPr>
          <p:nvPr>
            <p:ph type="body" sz="quarter" idx="29"/>
          </p:nvPr>
        </p:nvSpPr>
        <p:spPr>
          <a:xfrm>
            <a:off x="2357422" y="2857498"/>
            <a:ext cx="571500" cy="1214444"/>
          </a:xfrm>
          <a:prstGeom prst="rect">
            <a:avLst/>
          </a:prstGeom>
        </p:spPr>
        <p:txBody>
          <a:bodyPr/>
          <a:lstStyle>
            <a:lvl1pPr>
              <a:lnSpc>
                <a:spcPct val="100000"/>
              </a:lnSpc>
              <a:buNone/>
              <a:defRPr sz="7200" b="1">
                <a:solidFill>
                  <a:schemeClr val="bg1"/>
                </a:solidFill>
                <a:latin typeface="Arial" pitchFamily="34" charset="0"/>
                <a:cs typeface="Arial" pitchFamily="34" charset="0"/>
              </a:defRPr>
            </a:lvl1pPr>
          </a:lstStyle>
          <a:p>
            <a:pPr lvl="0"/>
            <a:r>
              <a:rPr lang="en-US" smtClean="0"/>
              <a:t>Click to edit Master text styles</a:t>
            </a:r>
          </a:p>
        </p:txBody>
      </p:sp>
      <p:sp>
        <p:nvSpPr>
          <p:cNvPr id="32" name="Espace réservé du texte 27"/>
          <p:cNvSpPr>
            <a:spLocks noGrp="1"/>
          </p:cNvSpPr>
          <p:nvPr>
            <p:ph type="body" sz="quarter" idx="30"/>
          </p:nvPr>
        </p:nvSpPr>
        <p:spPr>
          <a:xfrm>
            <a:off x="4429124" y="2857498"/>
            <a:ext cx="571500" cy="1214444"/>
          </a:xfrm>
          <a:prstGeom prst="rect">
            <a:avLst/>
          </a:prstGeom>
        </p:spPr>
        <p:txBody>
          <a:bodyPr/>
          <a:lstStyle>
            <a:lvl1pPr>
              <a:lnSpc>
                <a:spcPct val="100000"/>
              </a:lnSpc>
              <a:buNone/>
              <a:defRPr sz="7200" b="1">
                <a:solidFill>
                  <a:schemeClr val="bg1"/>
                </a:solidFill>
                <a:latin typeface="Arial" pitchFamily="34" charset="0"/>
                <a:cs typeface="Arial" pitchFamily="34" charset="0"/>
              </a:defRPr>
            </a:lvl1pPr>
          </a:lstStyle>
          <a:p>
            <a:pPr lvl="0"/>
            <a:r>
              <a:rPr lang="en-US" smtClean="0"/>
              <a:t>Click to edit Master text styles</a:t>
            </a:r>
          </a:p>
        </p:txBody>
      </p:sp>
      <p:sp>
        <p:nvSpPr>
          <p:cNvPr id="33" name="Espace réservé du texte 27"/>
          <p:cNvSpPr>
            <a:spLocks noGrp="1"/>
          </p:cNvSpPr>
          <p:nvPr>
            <p:ph type="body" sz="quarter" idx="31"/>
          </p:nvPr>
        </p:nvSpPr>
        <p:spPr>
          <a:xfrm>
            <a:off x="6429392" y="2857498"/>
            <a:ext cx="571500" cy="1214444"/>
          </a:xfrm>
          <a:prstGeom prst="rect">
            <a:avLst/>
          </a:prstGeom>
        </p:spPr>
        <p:txBody>
          <a:bodyPr/>
          <a:lstStyle>
            <a:lvl1pPr>
              <a:lnSpc>
                <a:spcPct val="100000"/>
              </a:lnSpc>
              <a:buNone/>
              <a:defRPr sz="7200" b="1">
                <a:solidFill>
                  <a:schemeClr val="bg1"/>
                </a:solidFill>
                <a:latin typeface="Arial" pitchFamily="34" charset="0"/>
                <a:cs typeface="Arial" pitchFamily="34" charset="0"/>
              </a:defRPr>
            </a:lvl1pPr>
          </a:lstStyle>
          <a:p>
            <a:pPr lvl="0"/>
            <a:r>
              <a:rPr lang="en-US" smtClean="0"/>
              <a:t>Click to edit Master text styles</a:t>
            </a:r>
          </a:p>
        </p:txBody>
      </p:sp>
      <p:sp>
        <p:nvSpPr>
          <p:cNvPr id="34" name="Espace réservé du texte 16"/>
          <p:cNvSpPr>
            <a:spLocks noGrp="1"/>
          </p:cNvSpPr>
          <p:nvPr>
            <p:ph type="body" sz="quarter" idx="32"/>
          </p:nvPr>
        </p:nvSpPr>
        <p:spPr>
          <a:xfrm>
            <a:off x="2928926" y="5000636"/>
            <a:ext cx="1643074" cy="428628"/>
          </a:xfrm>
          <a:prstGeom prst="rect">
            <a:avLst/>
          </a:prstGeom>
        </p:spPr>
        <p:txBody>
          <a:bodyPr>
            <a:noAutofit/>
          </a:bodyPr>
          <a:lstStyle>
            <a:lvl1pPr marL="0" indent="0" algn="ctr">
              <a:lnSpc>
                <a:spcPts val="2600"/>
              </a:lnSpc>
              <a:buNone/>
              <a:defRPr sz="1900" b="1">
                <a:solidFill>
                  <a:schemeClr val="tx1">
                    <a:lumMod val="65000"/>
                    <a:lumOff val="35000"/>
                  </a:schemeClr>
                </a:solidFill>
                <a:latin typeface="Arial" pitchFamily="34" charset="0"/>
                <a:cs typeface="Arial" pitchFamily="34" charset="0"/>
              </a:defRPr>
            </a:lvl1pPr>
          </a:lstStyle>
          <a:p>
            <a:pPr lvl="0"/>
            <a:r>
              <a:rPr lang="en-US" smtClean="0"/>
              <a:t>Click to edit Master text styles</a:t>
            </a:r>
          </a:p>
        </p:txBody>
      </p:sp>
      <p:sp>
        <p:nvSpPr>
          <p:cNvPr id="35" name="Espace réservé du texte 16"/>
          <p:cNvSpPr>
            <a:spLocks noGrp="1"/>
          </p:cNvSpPr>
          <p:nvPr>
            <p:ph type="body" sz="quarter" idx="33"/>
          </p:nvPr>
        </p:nvSpPr>
        <p:spPr>
          <a:xfrm>
            <a:off x="4714876" y="4714884"/>
            <a:ext cx="2071702" cy="714380"/>
          </a:xfrm>
          <a:prstGeom prst="rect">
            <a:avLst/>
          </a:prstGeom>
        </p:spPr>
        <p:txBody>
          <a:bodyPr>
            <a:noAutofit/>
          </a:bodyPr>
          <a:lstStyle>
            <a:lvl1pPr marL="0" indent="0" algn="ctr">
              <a:lnSpc>
                <a:spcPts val="2600"/>
              </a:lnSpc>
              <a:buNone/>
              <a:defRPr sz="1900" b="1">
                <a:solidFill>
                  <a:schemeClr val="tx1">
                    <a:lumMod val="65000"/>
                    <a:lumOff val="35000"/>
                  </a:schemeClr>
                </a:solidFill>
                <a:latin typeface="Arial" pitchFamily="34" charset="0"/>
                <a:cs typeface="Arial" pitchFamily="34" charset="0"/>
              </a:defRPr>
            </a:lvl1pPr>
          </a:lstStyle>
          <a:p>
            <a:pPr lvl="0"/>
            <a:r>
              <a:rPr lang="en-US" smtClean="0"/>
              <a:t>Click to edit Master text styles</a:t>
            </a:r>
          </a:p>
          <a:p>
            <a:pPr lvl="1"/>
            <a:r>
              <a:rPr lang="en-US" smtClean="0"/>
              <a:t>Second level</a:t>
            </a:r>
          </a:p>
        </p:txBody>
      </p:sp>
      <p:sp>
        <p:nvSpPr>
          <p:cNvPr id="31" name="Espace réservé du contenu 30"/>
          <p:cNvSpPr>
            <a:spLocks noGrp="1"/>
          </p:cNvSpPr>
          <p:nvPr>
            <p:ph sz="quarter" idx="34"/>
          </p:nvPr>
        </p:nvSpPr>
        <p:spPr>
          <a:xfrm>
            <a:off x="857224" y="6429396"/>
            <a:ext cx="6000776" cy="214292"/>
          </a:xfrm>
          <a:prstGeom prst="rect">
            <a:avLst/>
          </a:prstGeom>
        </p:spPr>
        <p:txBody>
          <a:bodyPr/>
          <a:lstStyle>
            <a:lvl1pPr>
              <a:buNone/>
              <a:defRPr sz="1300">
                <a:solidFill>
                  <a:schemeClr val="tx1">
                    <a:lumMod val="65000"/>
                    <a:lumOff val="35000"/>
                  </a:schemeClr>
                </a:solidFill>
                <a:latin typeface="Arial" pitchFamily="34" charset="0"/>
                <a:cs typeface="Arial" pitchFamily="34" charset="0"/>
              </a:defRPr>
            </a:lvl1pPr>
          </a:lstStyle>
          <a:p>
            <a:pPr lvl="0"/>
            <a:endParaRPr lang="fr-CA" dirty="0"/>
          </a:p>
        </p:txBody>
      </p:sp>
    </p:spTree>
    <p:extLst>
      <p:ext uri="{BB962C8B-B14F-4D97-AF65-F5344CB8AC3E}">
        <p14:creationId xmlns:p14="http://schemas.microsoft.com/office/powerpoint/2010/main" val="26280343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ORANGE_titre 2 lignes_image">
    <p:spTree>
      <p:nvGrpSpPr>
        <p:cNvPr id="1" name=""/>
        <p:cNvGrpSpPr/>
        <p:nvPr/>
      </p:nvGrpSpPr>
      <p:grpSpPr>
        <a:xfrm>
          <a:off x="0" y="0"/>
          <a:ext cx="0" cy="0"/>
          <a:chOff x="0" y="0"/>
          <a:chExt cx="0" cy="0"/>
        </a:xfrm>
      </p:grpSpPr>
      <p:pic>
        <p:nvPicPr>
          <p:cNvPr id="4" name="Image 6" descr="BNQ2100_COuleur_small.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7" descr="Bande Orange.png"/>
          <p:cNvPicPr>
            <a:picLocks noChangeAspect="1"/>
          </p:cNvPicPr>
          <p:nvPr userDrawn="1"/>
        </p:nvPicPr>
        <p:blipFill>
          <a:blip r:embed="rId3">
            <a:extLst>
              <a:ext uri="{28A0092B-C50C-407E-A947-70E740481C1C}">
                <a14:useLocalDpi xmlns:a14="http://schemas.microsoft.com/office/drawing/2010/main" val="0"/>
              </a:ext>
            </a:extLst>
          </a:blip>
          <a:srcRect l="9" t="19785"/>
          <a:stretch>
            <a:fillRect/>
          </a:stretch>
        </p:blipFill>
        <p:spPr bwMode="auto">
          <a:xfrm>
            <a:off x="0" y="1357313"/>
            <a:ext cx="341313" cy="550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357313"/>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488952"/>
            <a:ext cx="7786742" cy="796908"/>
          </a:xfrm>
          <a:prstGeom prst="rect">
            <a:avLst/>
          </a:prstGeom>
        </p:spPr>
        <p:txBody>
          <a:bodyPr>
            <a:noAutofit/>
          </a:bodyPr>
          <a:lstStyle>
            <a:lvl1pPr marL="0" indent="0" algn="l" defTabSz="900000">
              <a:lnSpc>
                <a:spcPts val="3400"/>
              </a:lnSpc>
              <a:tabLst>
                <a:tab pos="900000" algn="l"/>
              </a:tabLst>
              <a:defRPr sz="2800" b="1">
                <a:solidFill>
                  <a:srgbClr val="F68222"/>
                </a:solidFill>
                <a:latin typeface="Arial" pitchFamily="34" charset="0"/>
                <a:cs typeface="Arial" pitchFamily="34" charset="0"/>
              </a:defRPr>
            </a:lvl1pPr>
          </a:lstStyle>
          <a:p>
            <a:r>
              <a:rPr lang="fr-FR" dirty="0" smtClean="0"/>
              <a:t>Cliquez pour modifier le style du titre</a:t>
            </a:r>
            <a:endParaRPr lang="fr-CA" dirty="0"/>
          </a:p>
        </p:txBody>
      </p:sp>
      <p:sp>
        <p:nvSpPr>
          <p:cNvPr id="18" name="Espace réservé pour une image  17"/>
          <p:cNvSpPr>
            <a:spLocks noGrp="1"/>
          </p:cNvSpPr>
          <p:nvPr>
            <p:ph type="pic" sz="quarter" idx="13"/>
          </p:nvPr>
        </p:nvSpPr>
        <p:spPr>
          <a:xfrm>
            <a:off x="928688" y="1571624"/>
            <a:ext cx="5929328" cy="5286376"/>
          </a:xfrm>
          <a:prstGeom prst="rect">
            <a:avLst/>
          </a:prstGeom>
        </p:spPr>
        <p:txBody>
          <a:bodyPr rtlCol="0">
            <a:normAutofit/>
          </a:bodyPr>
          <a:lstStyle/>
          <a:p>
            <a:pPr lvl="0"/>
            <a:endParaRPr lang="fr-CA" noProof="0" dirty="0" smtClean="0"/>
          </a:p>
        </p:txBody>
      </p:sp>
    </p:spTree>
    <p:extLst>
      <p:ext uri="{BB962C8B-B14F-4D97-AF65-F5344CB8AC3E}">
        <p14:creationId xmlns:p14="http://schemas.microsoft.com/office/powerpoint/2010/main" val="29157255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ORANGE_titre 2 lignes_texte">
    <p:spTree>
      <p:nvGrpSpPr>
        <p:cNvPr id="1" name=""/>
        <p:cNvGrpSpPr/>
        <p:nvPr/>
      </p:nvGrpSpPr>
      <p:grpSpPr>
        <a:xfrm>
          <a:off x="0" y="0"/>
          <a:ext cx="0" cy="0"/>
          <a:chOff x="0" y="0"/>
          <a:chExt cx="0" cy="0"/>
        </a:xfrm>
      </p:grpSpPr>
      <p:pic>
        <p:nvPicPr>
          <p:cNvPr id="4" name="Image 6" descr="BNQ2100_COuleur_small.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7" descr="Bande Orange.png"/>
          <p:cNvPicPr>
            <a:picLocks noChangeAspect="1"/>
          </p:cNvPicPr>
          <p:nvPr userDrawn="1"/>
        </p:nvPicPr>
        <p:blipFill>
          <a:blip r:embed="rId3">
            <a:extLst>
              <a:ext uri="{28A0092B-C50C-407E-A947-70E740481C1C}">
                <a14:useLocalDpi xmlns:a14="http://schemas.microsoft.com/office/drawing/2010/main" val="0"/>
              </a:ext>
            </a:extLst>
          </a:blip>
          <a:srcRect l="9" t="19785"/>
          <a:stretch>
            <a:fillRect/>
          </a:stretch>
        </p:blipFill>
        <p:spPr bwMode="auto">
          <a:xfrm>
            <a:off x="0" y="1357313"/>
            <a:ext cx="341313" cy="550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357313"/>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488952"/>
            <a:ext cx="7786742" cy="796908"/>
          </a:xfrm>
          <a:prstGeom prst="rect">
            <a:avLst/>
          </a:prstGeom>
        </p:spPr>
        <p:txBody>
          <a:bodyPr>
            <a:noAutofit/>
          </a:bodyPr>
          <a:lstStyle>
            <a:lvl1pPr marL="0" indent="0" algn="l" defTabSz="900000">
              <a:lnSpc>
                <a:spcPts val="3400"/>
              </a:lnSpc>
              <a:tabLst>
                <a:tab pos="900000" algn="l"/>
              </a:tabLst>
              <a:defRPr sz="2800" b="1">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9" name="Espace réservé du texte 15"/>
          <p:cNvSpPr>
            <a:spLocks noGrp="1"/>
          </p:cNvSpPr>
          <p:nvPr>
            <p:ph type="body" sz="quarter" idx="15"/>
          </p:nvPr>
        </p:nvSpPr>
        <p:spPr>
          <a:xfrm>
            <a:off x="428625" y="1571612"/>
            <a:ext cx="8286750" cy="3857625"/>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7911741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ORANGE_titre 2 lignes_texte_fond">
    <p:spTree>
      <p:nvGrpSpPr>
        <p:cNvPr id="1" name=""/>
        <p:cNvGrpSpPr/>
        <p:nvPr/>
      </p:nvGrpSpPr>
      <p:grpSpPr>
        <a:xfrm>
          <a:off x="0" y="0"/>
          <a:ext cx="0" cy="0"/>
          <a:chOff x="0" y="0"/>
          <a:chExt cx="0" cy="0"/>
        </a:xfrm>
      </p:grpSpPr>
      <p:sp>
        <p:nvSpPr>
          <p:cNvPr id="4" name="Rectangle 3"/>
          <p:cNvSpPr/>
          <p:nvPr userDrawn="1"/>
        </p:nvSpPr>
        <p:spPr>
          <a:xfrm>
            <a:off x="285750" y="2071688"/>
            <a:ext cx="8858250" cy="35004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5" name="Image 6" descr="BNQ2100_COuleur_small.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7" descr="Bande Orange.png"/>
          <p:cNvPicPr>
            <a:picLocks noChangeAspect="1"/>
          </p:cNvPicPr>
          <p:nvPr userDrawn="1"/>
        </p:nvPicPr>
        <p:blipFill>
          <a:blip r:embed="rId3">
            <a:extLst>
              <a:ext uri="{28A0092B-C50C-407E-A947-70E740481C1C}">
                <a14:useLocalDpi xmlns:a14="http://schemas.microsoft.com/office/drawing/2010/main" val="0"/>
              </a:ext>
            </a:extLst>
          </a:blip>
          <a:srcRect l="9" t="19785"/>
          <a:stretch>
            <a:fillRect/>
          </a:stretch>
        </p:blipFill>
        <p:spPr bwMode="auto">
          <a:xfrm>
            <a:off x="0" y="1357313"/>
            <a:ext cx="341313" cy="550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357313"/>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488952"/>
            <a:ext cx="7786742" cy="796908"/>
          </a:xfrm>
          <a:prstGeom prst="rect">
            <a:avLst/>
          </a:prstGeom>
        </p:spPr>
        <p:txBody>
          <a:bodyPr>
            <a:noAutofit/>
          </a:bodyPr>
          <a:lstStyle>
            <a:lvl1pPr marL="0" indent="0" algn="l" defTabSz="900000">
              <a:lnSpc>
                <a:spcPts val="3400"/>
              </a:lnSpc>
              <a:tabLst>
                <a:tab pos="900000" algn="l"/>
              </a:tabLst>
              <a:defRPr sz="2800" b="1">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9" name="Espace réservé du texte 15"/>
          <p:cNvSpPr>
            <a:spLocks noGrp="1"/>
          </p:cNvSpPr>
          <p:nvPr>
            <p:ph type="body" sz="quarter" idx="15"/>
          </p:nvPr>
        </p:nvSpPr>
        <p:spPr>
          <a:xfrm>
            <a:off x="428625" y="2071678"/>
            <a:ext cx="8286750" cy="3357559"/>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27625353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ORANGE_titre 1 ligne_texte">
    <p:spTree>
      <p:nvGrpSpPr>
        <p:cNvPr id="1" name=""/>
        <p:cNvGrpSpPr/>
        <p:nvPr/>
      </p:nvGrpSpPr>
      <p:grpSpPr>
        <a:xfrm>
          <a:off x="0" y="0"/>
          <a:ext cx="0" cy="0"/>
          <a:chOff x="0" y="0"/>
          <a:chExt cx="0" cy="0"/>
        </a:xfrm>
      </p:grpSpPr>
      <p:pic>
        <p:nvPicPr>
          <p:cNvPr id="4" name="Image 6" descr="Bande Orange.png"/>
          <p:cNvPicPr>
            <a:picLocks noChangeAspect="1"/>
          </p:cNvPicPr>
          <p:nvPr userDrawn="1"/>
        </p:nvPicPr>
        <p:blipFill>
          <a:blip r:embed="rId2">
            <a:extLst>
              <a:ext uri="{28A0092B-C50C-407E-A947-70E740481C1C}">
                <a14:useLocalDpi xmlns:a14="http://schemas.microsoft.com/office/drawing/2010/main" val="0"/>
              </a:ext>
            </a:extLst>
          </a:blip>
          <a:srcRect t="14580"/>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7" descr="BNQ2100_COuleur_small.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baseline="0">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16" name="Espace réservé du texte 15"/>
          <p:cNvSpPr>
            <a:spLocks noGrp="1"/>
          </p:cNvSpPr>
          <p:nvPr>
            <p:ph type="body" sz="quarter" idx="15"/>
          </p:nvPr>
        </p:nvSpPr>
        <p:spPr>
          <a:xfrm>
            <a:off x="428625" y="1571612"/>
            <a:ext cx="8286750" cy="3857625"/>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2791622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Question public ">
    <p:spTree>
      <p:nvGrpSpPr>
        <p:cNvPr id="1" name=""/>
        <p:cNvGrpSpPr/>
        <p:nvPr/>
      </p:nvGrpSpPr>
      <p:grpSpPr>
        <a:xfrm>
          <a:off x="0" y="0"/>
          <a:ext cx="0" cy="0"/>
          <a:chOff x="0" y="0"/>
          <a:chExt cx="0" cy="0"/>
        </a:xfrm>
      </p:grpSpPr>
      <p:pic>
        <p:nvPicPr>
          <p:cNvPr id="4" name="Image 6" descr="Fond vert.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7" descr="Interrogation.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8" descr="BNQ2100_Blanc.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866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Espace réservé du texte 16"/>
          <p:cNvSpPr>
            <a:spLocks noGrp="1"/>
          </p:cNvSpPr>
          <p:nvPr>
            <p:ph type="body" sz="quarter" idx="11"/>
          </p:nvPr>
        </p:nvSpPr>
        <p:spPr>
          <a:xfrm>
            <a:off x="785786" y="1142984"/>
            <a:ext cx="7858179" cy="4572032"/>
          </a:xfrm>
          <a:prstGeom prst="rect">
            <a:avLst/>
          </a:prstGeom>
        </p:spPr>
        <p:txBody>
          <a:bodyPr anchor="ctr">
            <a:normAutofit/>
          </a:bodyPr>
          <a:lstStyle>
            <a:lvl1pPr marL="0" indent="0">
              <a:lnSpc>
                <a:spcPts val="4300"/>
              </a:lnSpc>
              <a:buFontTx/>
              <a:buNone/>
              <a:defRPr sz="3200" b="1">
                <a:solidFill>
                  <a:schemeClr val="bg1"/>
                </a:solidFill>
                <a:latin typeface="Arial" pitchFamily="34" charset="0"/>
                <a:cs typeface="Arial" pitchFamily="34" charset="0"/>
              </a:defRPr>
            </a:lvl1pPr>
            <a:lvl2pPr marL="349250" indent="-349250">
              <a:lnSpc>
                <a:spcPts val="3400"/>
              </a:lnSpc>
              <a:buFontTx/>
              <a:buBlip>
                <a:blip r:embed="rId5"/>
              </a:buBlip>
              <a:defRPr sz="2800">
                <a:solidFill>
                  <a:schemeClr val="bg1"/>
                </a:solidFill>
              </a:defRPr>
            </a:lvl2pPr>
            <a:lvl3pPr marL="352425" indent="-352425">
              <a:lnSpc>
                <a:spcPts val="3400"/>
              </a:lnSpc>
              <a:buFontTx/>
              <a:buBlip>
                <a:blip r:embed="rId6"/>
              </a:buBlip>
              <a:defRPr sz="2800">
                <a:solidFill>
                  <a:schemeClr val="bg1"/>
                </a:solidFill>
              </a:defRPr>
            </a:lvl3pPr>
            <a:lvl4pPr marL="358775" indent="-358775">
              <a:lnSpc>
                <a:spcPts val="3400"/>
              </a:lnSpc>
              <a:buFontTx/>
              <a:buBlip>
                <a:blip r:embed="rId7"/>
              </a:buBlip>
              <a:defRPr sz="2800">
                <a:solidFill>
                  <a:schemeClr val="bg1"/>
                </a:solidFill>
              </a:defRPr>
            </a:lvl4pPr>
            <a:lvl5pPr marL="355600" indent="-355600">
              <a:lnSpc>
                <a:spcPts val="3400"/>
              </a:lnSpc>
              <a:defRPr sz="2800">
                <a:solidFill>
                  <a:schemeClr val="bg1"/>
                </a:solidFill>
              </a:defRPr>
            </a:lvl5pPr>
          </a:lstStyle>
          <a:p>
            <a:pPr lvl="0"/>
            <a:r>
              <a:rPr lang="fr-FR" dirty="0" smtClean="0"/>
              <a:t>Cliquez pour modifier les styles du texte du masque</a:t>
            </a:r>
          </a:p>
        </p:txBody>
      </p:sp>
      <p:sp>
        <p:nvSpPr>
          <p:cNvPr id="21" name="Espace réservé du texte 20"/>
          <p:cNvSpPr>
            <a:spLocks noGrp="1"/>
          </p:cNvSpPr>
          <p:nvPr>
            <p:ph type="body" sz="quarter" idx="12"/>
          </p:nvPr>
        </p:nvSpPr>
        <p:spPr>
          <a:xfrm>
            <a:off x="-32" y="6286522"/>
            <a:ext cx="5715032" cy="571478"/>
          </a:xfrm>
          <a:prstGeom prst="rect">
            <a:avLst/>
          </a:prstGeom>
        </p:spPr>
        <p:txBody>
          <a:bodyPr/>
          <a:lstStyle>
            <a:lvl1pPr>
              <a:buNone/>
              <a:defRPr sz="1600">
                <a:solidFill>
                  <a:schemeClr val="bg1"/>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13761286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ORANGE_titre 1 ligne_texte_fond">
    <p:spTree>
      <p:nvGrpSpPr>
        <p:cNvPr id="1" name=""/>
        <p:cNvGrpSpPr/>
        <p:nvPr/>
      </p:nvGrpSpPr>
      <p:grpSpPr>
        <a:xfrm>
          <a:off x="0" y="0"/>
          <a:ext cx="0" cy="0"/>
          <a:chOff x="0" y="0"/>
          <a:chExt cx="0" cy="0"/>
        </a:xfrm>
      </p:grpSpPr>
      <p:sp>
        <p:nvSpPr>
          <p:cNvPr id="4" name="Rectangle 3"/>
          <p:cNvSpPr/>
          <p:nvPr userDrawn="1"/>
        </p:nvSpPr>
        <p:spPr>
          <a:xfrm>
            <a:off x="285750" y="1500188"/>
            <a:ext cx="8858250" cy="40719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5" name="Image 6" descr="Bande Orange.png"/>
          <p:cNvPicPr>
            <a:picLocks noChangeAspect="1"/>
          </p:cNvPicPr>
          <p:nvPr userDrawn="1"/>
        </p:nvPicPr>
        <p:blipFill>
          <a:blip r:embed="rId2">
            <a:extLst>
              <a:ext uri="{28A0092B-C50C-407E-A947-70E740481C1C}">
                <a14:useLocalDpi xmlns:a14="http://schemas.microsoft.com/office/drawing/2010/main" val="0"/>
              </a:ext>
            </a:extLst>
          </a:blip>
          <a:srcRect t="14580"/>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7" descr="BNQ2100_COuleur_small.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baseline="0">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9" name="Espace réservé du texte 15"/>
          <p:cNvSpPr>
            <a:spLocks noGrp="1"/>
          </p:cNvSpPr>
          <p:nvPr>
            <p:ph type="body" sz="quarter" idx="15"/>
          </p:nvPr>
        </p:nvSpPr>
        <p:spPr>
          <a:xfrm>
            <a:off x="428625" y="1571612"/>
            <a:ext cx="8286750" cy="3857625"/>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38786941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ORANGE_titre 1 ligne_4 images">
    <p:spTree>
      <p:nvGrpSpPr>
        <p:cNvPr id="1" name=""/>
        <p:cNvGrpSpPr/>
        <p:nvPr/>
      </p:nvGrpSpPr>
      <p:grpSpPr>
        <a:xfrm>
          <a:off x="0" y="0"/>
          <a:ext cx="0" cy="0"/>
          <a:chOff x="0" y="0"/>
          <a:chExt cx="0" cy="0"/>
        </a:xfrm>
      </p:grpSpPr>
      <p:pic>
        <p:nvPicPr>
          <p:cNvPr id="7" name="Image 1" descr="Bande Orange.png"/>
          <p:cNvPicPr>
            <a:picLocks noChangeAspect="1"/>
          </p:cNvPicPr>
          <p:nvPr userDrawn="1"/>
        </p:nvPicPr>
        <p:blipFill>
          <a:blip r:embed="rId2">
            <a:extLst>
              <a:ext uri="{28A0092B-C50C-407E-A947-70E740481C1C}">
                <a14:useLocalDpi xmlns:a14="http://schemas.microsoft.com/office/drawing/2010/main" val="0"/>
              </a:ext>
            </a:extLst>
          </a:blip>
          <a:srcRect t="14580"/>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2" descr="BNQ2100_COuleur_small.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a:solidFill>
                  <a:srgbClr val="F68222"/>
                </a:solidFill>
                <a:latin typeface="Arial" pitchFamily="34" charset="0"/>
                <a:cs typeface="Arial" pitchFamily="34" charset="0"/>
              </a:defRPr>
            </a:lvl1pPr>
          </a:lstStyle>
          <a:p>
            <a:r>
              <a:rPr lang="fr-FR" dirty="0" smtClean="0"/>
              <a:t>Cliquez pour modifier le style du titre</a:t>
            </a:r>
            <a:endParaRPr lang="fr-CA" dirty="0"/>
          </a:p>
        </p:txBody>
      </p:sp>
      <p:sp>
        <p:nvSpPr>
          <p:cNvPr id="9" name="Espace réservé pour une image  8"/>
          <p:cNvSpPr>
            <a:spLocks noGrp="1"/>
          </p:cNvSpPr>
          <p:nvPr>
            <p:ph type="pic" sz="quarter" idx="13"/>
          </p:nvPr>
        </p:nvSpPr>
        <p:spPr>
          <a:xfrm>
            <a:off x="1000125" y="1500188"/>
            <a:ext cx="3214688" cy="1643062"/>
          </a:xfrm>
          <a:prstGeom prst="rect">
            <a:avLst/>
          </a:prstGeom>
        </p:spPr>
        <p:txBody>
          <a:bodyPr/>
          <a:lstStyle/>
          <a:p>
            <a:pPr lvl="0"/>
            <a:endParaRPr lang="fr-CA" noProof="0"/>
          </a:p>
        </p:txBody>
      </p:sp>
      <p:sp>
        <p:nvSpPr>
          <p:cNvPr id="12" name="Espace réservé pour une image  8"/>
          <p:cNvSpPr>
            <a:spLocks noGrp="1"/>
          </p:cNvSpPr>
          <p:nvPr>
            <p:ph type="pic" sz="quarter" idx="14"/>
          </p:nvPr>
        </p:nvSpPr>
        <p:spPr>
          <a:xfrm>
            <a:off x="1000100" y="3500438"/>
            <a:ext cx="3214688" cy="1643062"/>
          </a:xfrm>
          <a:prstGeom prst="rect">
            <a:avLst/>
          </a:prstGeom>
        </p:spPr>
        <p:txBody>
          <a:bodyPr/>
          <a:lstStyle/>
          <a:p>
            <a:pPr lvl="0"/>
            <a:endParaRPr lang="fr-CA" noProof="0"/>
          </a:p>
        </p:txBody>
      </p:sp>
      <p:sp>
        <p:nvSpPr>
          <p:cNvPr id="13" name="Espace réservé pour une image  8"/>
          <p:cNvSpPr>
            <a:spLocks noGrp="1"/>
          </p:cNvSpPr>
          <p:nvPr>
            <p:ph type="pic" sz="quarter" idx="15"/>
          </p:nvPr>
        </p:nvSpPr>
        <p:spPr>
          <a:xfrm>
            <a:off x="5214964" y="1500174"/>
            <a:ext cx="3214688" cy="1643062"/>
          </a:xfrm>
          <a:prstGeom prst="rect">
            <a:avLst/>
          </a:prstGeom>
        </p:spPr>
        <p:txBody>
          <a:bodyPr/>
          <a:lstStyle/>
          <a:p>
            <a:pPr lvl="0"/>
            <a:endParaRPr lang="fr-CA" noProof="0"/>
          </a:p>
        </p:txBody>
      </p:sp>
      <p:sp>
        <p:nvSpPr>
          <p:cNvPr id="14" name="Espace réservé pour une image  8"/>
          <p:cNvSpPr>
            <a:spLocks noGrp="1"/>
          </p:cNvSpPr>
          <p:nvPr>
            <p:ph type="pic" sz="quarter" idx="16"/>
          </p:nvPr>
        </p:nvSpPr>
        <p:spPr>
          <a:xfrm>
            <a:off x="5214942" y="3500450"/>
            <a:ext cx="3214688" cy="1643062"/>
          </a:xfrm>
          <a:prstGeom prst="rect">
            <a:avLst/>
          </a:prstGeom>
        </p:spPr>
        <p:txBody>
          <a:bodyPr/>
          <a:lstStyle/>
          <a:p>
            <a:pPr lvl="0"/>
            <a:endParaRPr lang="fr-CA" noProof="0"/>
          </a:p>
        </p:txBody>
      </p:sp>
    </p:spTree>
    <p:extLst>
      <p:ext uri="{BB962C8B-B14F-4D97-AF65-F5344CB8AC3E}">
        <p14:creationId xmlns:p14="http://schemas.microsoft.com/office/powerpoint/2010/main" val="11184410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_VERT_titre 1 ligne_texte_fond">
    <p:spTree>
      <p:nvGrpSpPr>
        <p:cNvPr id="1" name=""/>
        <p:cNvGrpSpPr/>
        <p:nvPr/>
      </p:nvGrpSpPr>
      <p:grpSpPr>
        <a:xfrm>
          <a:off x="0" y="0"/>
          <a:ext cx="0" cy="0"/>
          <a:chOff x="0" y="0"/>
          <a:chExt cx="0" cy="0"/>
        </a:xfrm>
      </p:grpSpPr>
      <p:sp>
        <p:nvSpPr>
          <p:cNvPr id="4" name="Rectangle 3"/>
          <p:cNvSpPr/>
          <p:nvPr userDrawn="1"/>
        </p:nvSpPr>
        <p:spPr>
          <a:xfrm>
            <a:off x="285750" y="1219200"/>
            <a:ext cx="8858250" cy="4495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sz="1800">
              <a:solidFill>
                <a:srgbClr val="FFFFFF"/>
              </a:solidFill>
              <a:cs typeface="Arial" charset="0"/>
            </a:endParaRPr>
          </a:p>
        </p:txBody>
      </p:sp>
      <p:pic>
        <p:nvPicPr>
          <p:cNvPr id="5" name="Image 6" descr="Bande verte.png"/>
          <p:cNvPicPr>
            <a:picLocks noChangeAspect="1"/>
          </p:cNvPicPr>
          <p:nvPr userDrawn="1"/>
        </p:nvPicPr>
        <p:blipFill>
          <a:blip r:embed="rId2"/>
          <a:srcRect l="9" t="14581"/>
          <a:stretch>
            <a:fillRect/>
          </a:stretch>
        </p:blipFill>
        <p:spPr bwMode="auto">
          <a:xfrm>
            <a:off x="0" y="1000125"/>
            <a:ext cx="341313" cy="5857875"/>
          </a:xfrm>
          <a:prstGeom prst="rect">
            <a:avLst/>
          </a:prstGeom>
          <a:noFill/>
          <a:ln w="9525">
            <a:noFill/>
            <a:miter lim="800000"/>
            <a:headEnd/>
            <a:tailEnd/>
          </a:ln>
        </p:spPr>
      </p:pic>
      <p:pic>
        <p:nvPicPr>
          <p:cNvPr id="6" name="Image 7" descr="ligne verte.png"/>
          <p:cNvPicPr>
            <a:picLocks noChangeAspect="1"/>
          </p:cNvPicPr>
          <p:nvPr userDrawn="1"/>
        </p:nvPicPr>
        <p:blipFill>
          <a:blip r:embed="rId3"/>
          <a:srcRect/>
          <a:stretch>
            <a:fillRect/>
          </a:stretch>
        </p:blipFill>
        <p:spPr bwMode="auto">
          <a:xfrm>
            <a:off x="0" y="1000125"/>
            <a:ext cx="9144000" cy="12700"/>
          </a:xfrm>
          <a:prstGeom prst="rect">
            <a:avLst/>
          </a:prstGeom>
          <a:noFill/>
          <a:ln w="9525">
            <a:noFill/>
            <a:miter lim="800000"/>
            <a:headEnd/>
            <a:tailEnd/>
          </a:ln>
        </p:spPr>
      </p:pic>
      <p:pic>
        <p:nvPicPr>
          <p:cNvPr id="7" name="Image 8" descr="BNQ2100_COuleur_small.png"/>
          <p:cNvPicPr>
            <a:picLocks noChangeAspect="1"/>
          </p:cNvPicPr>
          <p:nvPr userDrawn="1"/>
        </p:nvPicPr>
        <p:blipFill>
          <a:blip r:embed="rId4"/>
          <a:srcRect/>
          <a:stretch>
            <a:fillRect/>
          </a:stretch>
        </p:blipFill>
        <p:spPr bwMode="auto">
          <a:xfrm>
            <a:off x="7223125" y="5826125"/>
            <a:ext cx="1420813" cy="603250"/>
          </a:xfrm>
          <a:prstGeom prst="rect">
            <a:avLst/>
          </a:prstGeom>
          <a:noFill/>
          <a:ln w="9525">
            <a:noFill/>
            <a:miter lim="800000"/>
            <a:headEnd/>
            <a:tailEnd/>
          </a:ln>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baseline="0">
                <a:solidFill>
                  <a:srgbClr val="009A00"/>
                </a:solidFill>
                <a:latin typeface="Arial" pitchFamily="34" charset="0"/>
                <a:cs typeface="Arial" pitchFamily="34" charset="0"/>
              </a:defRPr>
            </a:lvl1pPr>
          </a:lstStyle>
          <a:p>
            <a:r>
              <a:rPr lang="en-US" smtClean="0"/>
              <a:t>Click to edit Master title style</a:t>
            </a:r>
            <a:endParaRPr lang="fr-CA" dirty="0"/>
          </a:p>
        </p:txBody>
      </p:sp>
      <p:sp>
        <p:nvSpPr>
          <p:cNvPr id="14" name="Espace réservé du contenu 13"/>
          <p:cNvSpPr>
            <a:spLocks noGrp="1"/>
          </p:cNvSpPr>
          <p:nvPr>
            <p:ph sz="quarter" idx="14"/>
          </p:nvPr>
        </p:nvSpPr>
        <p:spPr>
          <a:xfrm>
            <a:off x="609600" y="1524000"/>
            <a:ext cx="8286808" cy="3714763"/>
          </a:xfrm>
          <a:prstGeom prst="rect">
            <a:avLst/>
          </a:prstGeom>
        </p:spPr>
        <p:txBody>
          <a:bodyPr>
            <a:normAutofit/>
          </a:bodyPr>
          <a:lstStyle>
            <a:lvl1pPr marL="531813" indent="-531813">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260475" indent="-536575">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976438" indent="-528638">
              <a:lnSpc>
                <a:spcPts val="3400"/>
              </a:lnSpc>
              <a:buFontTx/>
              <a:buBlip>
                <a:blip r:embed="rId7"/>
              </a:buBlip>
              <a:defRPr sz="2800">
                <a:solidFill>
                  <a:schemeClr val="tx1">
                    <a:lumMod val="65000"/>
                    <a:lumOff val="35000"/>
                  </a:schemeClr>
                </a:solidFill>
                <a:latin typeface="Arial" pitchFamily="34" charset="0"/>
                <a:cs typeface="Arial" pitchFamily="34" charset="0"/>
              </a:defRPr>
            </a:lvl3pPr>
            <a:lvl4pPr marL="2693988" indent="-534988">
              <a:lnSpc>
                <a:spcPts val="3400"/>
              </a:lnSpc>
              <a:buFontTx/>
              <a:buBlip>
                <a:blip r:embed="rId8"/>
              </a:buBlip>
              <a:defRPr sz="2800">
                <a:solidFill>
                  <a:schemeClr val="tx1">
                    <a:lumMod val="65000"/>
                    <a:lumOff val="35000"/>
                  </a:schemeClr>
                </a:solidFill>
                <a:latin typeface="Arial" pitchFamily="34" charset="0"/>
                <a:cs typeface="Arial" pitchFamily="34" charset="0"/>
              </a:defRPr>
            </a:lvl4pPr>
            <a:lvl5pPr>
              <a:lnSpc>
                <a:spcPts val="3400"/>
              </a:lnSpc>
              <a:defRPr sz="2800">
                <a:solidFill>
                  <a:schemeClr val="tx1">
                    <a:lumMod val="50000"/>
                    <a:lumOff val="50000"/>
                  </a:schemeClr>
                </a:solidFill>
                <a:latin typeface="Arial" pitchFamily="34" charset="0"/>
                <a:cs typeface="Arial" pitchFamily="34" charset="0"/>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238689856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_VERT_titre 1 ligne_texte_fond">
    <p:spTree>
      <p:nvGrpSpPr>
        <p:cNvPr id="1" name=""/>
        <p:cNvGrpSpPr/>
        <p:nvPr/>
      </p:nvGrpSpPr>
      <p:grpSpPr>
        <a:xfrm>
          <a:off x="0" y="0"/>
          <a:ext cx="0" cy="0"/>
          <a:chOff x="0" y="0"/>
          <a:chExt cx="0" cy="0"/>
        </a:xfrm>
      </p:grpSpPr>
      <p:sp>
        <p:nvSpPr>
          <p:cNvPr id="4" name="Rectangle 3"/>
          <p:cNvSpPr/>
          <p:nvPr userDrawn="1"/>
        </p:nvSpPr>
        <p:spPr>
          <a:xfrm>
            <a:off x="285750" y="1219200"/>
            <a:ext cx="8858250" cy="54102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5" name="Image 6" descr="Bande verte.png"/>
          <p:cNvPicPr>
            <a:picLocks noChangeAspect="1"/>
          </p:cNvPicPr>
          <p:nvPr userDrawn="1"/>
        </p:nvPicPr>
        <p:blipFill>
          <a:blip r:embed="rId2">
            <a:extLst>
              <a:ext uri="{28A0092B-C50C-407E-A947-70E740481C1C}">
                <a14:useLocalDpi xmlns:a14="http://schemas.microsoft.com/office/drawing/2010/main" val="0"/>
              </a:ext>
            </a:extLst>
          </a:blip>
          <a:srcRect l="9" t="14581"/>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7" descr="ligne vert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8" descr="BNQ2100_COuleur_small.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baseline="0">
                <a:solidFill>
                  <a:srgbClr val="009A00"/>
                </a:solidFill>
                <a:latin typeface="Arial" pitchFamily="34" charset="0"/>
                <a:cs typeface="Arial" pitchFamily="34" charset="0"/>
              </a:defRPr>
            </a:lvl1pPr>
          </a:lstStyle>
          <a:p>
            <a:r>
              <a:rPr lang="en-US" smtClean="0"/>
              <a:t>Click to edit Master title style</a:t>
            </a:r>
            <a:endParaRPr lang="fr-CA" dirty="0"/>
          </a:p>
        </p:txBody>
      </p:sp>
      <p:sp>
        <p:nvSpPr>
          <p:cNvPr id="14" name="Espace réservé du contenu 13"/>
          <p:cNvSpPr>
            <a:spLocks noGrp="1"/>
          </p:cNvSpPr>
          <p:nvPr>
            <p:ph sz="quarter" idx="14"/>
          </p:nvPr>
        </p:nvSpPr>
        <p:spPr>
          <a:xfrm>
            <a:off x="609600" y="1524000"/>
            <a:ext cx="8286808" cy="3714763"/>
          </a:xfrm>
          <a:prstGeom prst="rect">
            <a:avLst/>
          </a:prstGeom>
        </p:spPr>
        <p:txBody>
          <a:bodyPr>
            <a:normAutofit/>
          </a:bodyPr>
          <a:lstStyle>
            <a:lvl1pPr marL="531813" indent="-531813">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260475" indent="-536575">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976438" indent="-528638">
              <a:lnSpc>
                <a:spcPts val="3400"/>
              </a:lnSpc>
              <a:buFontTx/>
              <a:buBlip>
                <a:blip r:embed="rId7"/>
              </a:buBlip>
              <a:defRPr sz="2800">
                <a:solidFill>
                  <a:schemeClr val="tx1">
                    <a:lumMod val="65000"/>
                    <a:lumOff val="35000"/>
                  </a:schemeClr>
                </a:solidFill>
                <a:latin typeface="Arial" pitchFamily="34" charset="0"/>
                <a:cs typeface="Arial" pitchFamily="34" charset="0"/>
              </a:defRPr>
            </a:lvl3pPr>
            <a:lvl4pPr marL="2693988" indent="-534988">
              <a:lnSpc>
                <a:spcPts val="3400"/>
              </a:lnSpc>
              <a:buFontTx/>
              <a:buBlip>
                <a:blip r:embed="rId8"/>
              </a:buBlip>
              <a:defRPr sz="2800">
                <a:solidFill>
                  <a:schemeClr val="tx1">
                    <a:lumMod val="65000"/>
                    <a:lumOff val="35000"/>
                  </a:schemeClr>
                </a:solidFill>
                <a:latin typeface="Arial" pitchFamily="34" charset="0"/>
                <a:cs typeface="Arial" pitchFamily="34" charset="0"/>
              </a:defRPr>
            </a:lvl4pPr>
            <a:lvl5pPr>
              <a:lnSpc>
                <a:spcPts val="3400"/>
              </a:lnSpc>
              <a:defRPr sz="2800">
                <a:solidFill>
                  <a:schemeClr val="tx1">
                    <a:lumMod val="50000"/>
                    <a:lumOff val="50000"/>
                  </a:schemeClr>
                </a:solidFill>
                <a:latin typeface="Arial" pitchFamily="34" charset="0"/>
                <a:cs typeface="Arial" pitchFamily="34" charset="0"/>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180233914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cSld name="1_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a:prstGeom prst="rect">
            <a:avLst/>
          </a:prstGeom>
        </p:spPr>
        <p:txBody>
          <a:bodyPr/>
          <a:lstStyle/>
          <a:p>
            <a:r>
              <a:rPr lang="fr-FR" smtClean="0"/>
              <a:t>Modifiez le style du titre</a:t>
            </a:r>
            <a:endParaRPr lang="fr-CA"/>
          </a:p>
        </p:txBody>
      </p:sp>
      <p:sp>
        <p:nvSpPr>
          <p:cNvPr id="3" name="Sous-titr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CA"/>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6124EC62-9A07-40E7-8A7E-9A2336AAE3BC}" type="datetimeFigureOut">
              <a:rPr lang="fr-CA" smtClean="0"/>
              <a:t>2013-03-12</a:t>
            </a:fld>
            <a:endParaRPr lang="fr-CA"/>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p>
            <a:endParaRPr lang="fr-CA"/>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C9C435DC-DC54-4F4E-9022-8CE7CF3CC906}" type="slidenum">
              <a:rPr lang="fr-CA" smtClean="0"/>
              <a:t>‹N°›</a:t>
            </a:fld>
            <a:endParaRPr lang="fr-CA"/>
          </a:p>
        </p:txBody>
      </p:sp>
    </p:spTree>
    <p:extLst>
      <p:ext uri="{BB962C8B-B14F-4D97-AF65-F5344CB8AC3E}">
        <p14:creationId xmlns:p14="http://schemas.microsoft.com/office/powerpoint/2010/main" val="4121077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ercalaire ville">
    <p:spTree>
      <p:nvGrpSpPr>
        <p:cNvPr id="1" name=""/>
        <p:cNvGrpSpPr/>
        <p:nvPr/>
      </p:nvGrpSpPr>
      <p:grpSpPr>
        <a:xfrm>
          <a:off x="0" y="0"/>
          <a:ext cx="0" cy="0"/>
          <a:chOff x="0" y="0"/>
          <a:chExt cx="0" cy="0"/>
        </a:xfrm>
      </p:grpSpPr>
      <p:pic>
        <p:nvPicPr>
          <p:cNvPr id="4" name="Picture 1" descr="vil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600" y="642938"/>
            <a:ext cx="9245600" cy="69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Espace réservé du texte 16"/>
          <p:cNvSpPr>
            <a:spLocks noGrp="1"/>
          </p:cNvSpPr>
          <p:nvPr>
            <p:ph type="body" sz="quarter" idx="11"/>
          </p:nvPr>
        </p:nvSpPr>
        <p:spPr>
          <a:xfrm>
            <a:off x="785786" y="1142984"/>
            <a:ext cx="7858179" cy="4572032"/>
          </a:xfrm>
          <a:prstGeom prst="rect">
            <a:avLst/>
          </a:prstGeom>
        </p:spPr>
        <p:txBody>
          <a:bodyPr anchor="ctr">
            <a:normAutofit/>
          </a:bodyPr>
          <a:lstStyle>
            <a:lvl1pPr marL="0" indent="0">
              <a:lnSpc>
                <a:spcPts val="4300"/>
              </a:lnSpc>
              <a:buFontTx/>
              <a:buNone/>
              <a:defRPr sz="3200" b="1">
                <a:solidFill>
                  <a:schemeClr val="bg1"/>
                </a:solidFill>
                <a:latin typeface="Arial" pitchFamily="34" charset="0"/>
                <a:cs typeface="Arial" pitchFamily="34" charset="0"/>
              </a:defRPr>
            </a:lvl1pPr>
            <a:lvl2pPr marL="349250" indent="-349250">
              <a:lnSpc>
                <a:spcPts val="3400"/>
              </a:lnSpc>
              <a:buFontTx/>
              <a:buBlip>
                <a:blip r:embed="rId3"/>
              </a:buBlip>
              <a:defRPr sz="2800">
                <a:solidFill>
                  <a:schemeClr val="bg1"/>
                </a:solidFill>
              </a:defRPr>
            </a:lvl2pPr>
            <a:lvl3pPr marL="352425" indent="-352425">
              <a:lnSpc>
                <a:spcPts val="3400"/>
              </a:lnSpc>
              <a:buFontTx/>
              <a:buBlip>
                <a:blip r:embed="rId4"/>
              </a:buBlip>
              <a:defRPr sz="2800">
                <a:solidFill>
                  <a:schemeClr val="bg1"/>
                </a:solidFill>
              </a:defRPr>
            </a:lvl3pPr>
            <a:lvl4pPr marL="358775" indent="-358775">
              <a:lnSpc>
                <a:spcPts val="3400"/>
              </a:lnSpc>
              <a:buFontTx/>
              <a:buBlip>
                <a:blip r:embed="rId5"/>
              </a:buBlip>
              <a:defRPr sz="2800">
                <a:solidFill>
                  <a:schemeClr val="bg1"/>
                </a:solidFill>
              </a:defRPr>
            </a:lvl4pPr>
            <a:lvl5pPr marL="355600" indent="-355600">
              <a:lnSpc>
                <a:spcPts val="3400"/>
              </a:lnSpc>
              <a:defRPr sz="2800">
                <a:solidFill>
                  <a:schemeClr val="bg1"/>
                </a:solidFill>
              </a:defRPr>
            </a:lvl5pPr>
          </a:lstStyle>
          <a:p>
            <a:pPr lvl="0"/>
            <a:r>
              <a:rPr lang="fr-FR" dirty="0" smtClean="0"/>
              <a:t>Cliquez pour modifier les styles du texte du masque</a:t>
            </a:r>
          </a:p>
        </p:txBody>
      </p:sp>
      <p:sp>
        <p:nvSpPr>
          <p:cNvPr id="21" name="Espace réservé du texte 20"/>
          <p:cNvSpPr>
            <a:spLocks noGrp="1"/>
          </p:cNvSpPr>
          <p:nvPr>
            <p:ph type="body" sz="quarter" idx="12"/>
          </p:nvPr>
        </p:nvSpPr>
        <p:spPr>
          <a:xfrm>
            <a:off x="-32" y="6286522"/>
            <a:ext cx="6019832" cy="571478"/>
          </a:xfrm>
          <a:prstGeom prst="rect">
            <a:avLst/>
          </a:prstGeom>
        </p:spPr>
        <p:txBody>
          <a:bodyPr/>
          <a:lstStyle>
            <a:lvl1pPr>
              <a:buNone/>
              <a:defRPr sz="1600">
                <a:solidFill>
                  <a:schemeClr val="bg1"/>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508722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T_points forts">
    <p:spTree>
      <p:nvGrpSpPr>
        <p:cNvPr id="1" name=""/>
        <p:cNvGrpSpPr/>
        <p:nvPr/>
      </p:nvGrpSpPr>
      <p:grpSpPr>
        <a:xfrm>
          <a:off x="0" y="0"/>
          <a:ext cx="0" cy="0"/>
          <a:chOff x="0" y="0"/>
          <a:chExt cx="0" cy="0"/>
        </a:xfrm>
      </p:grpSpPr>
      <p:pic>
        <p:nvPicPr>
          <p:cNvPr id="4" name="Image 6" descr="Fond vert.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Pyramidehumaine new.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8" descr="BNQ2100_Blanc.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866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Espace réservé du texte 16"/>
          <p:cNvSpPr>
            <a:spLocks noGrp="1"/>
          </p:cNvSpPr>
          <p:nvPr>
            <p:ph type="body" sz="quarter" idx="11"/>
          </p:nvPr>
        </p:nvSpPr>
        <p:spPr>
          <a:xfrm>
            <a:off x="785787" y="785794"/>
            <a:ext cx="7500990" cy="4929222"/>
          </a:xfrm>
          <a:prstGeom prst="rect">
            <a:avLst/>
          </a:prstGeom>
        </p:spPr>
        <p:txBody>
          <a:bodyPr anchor="ctr">
            <a:normAutofit/>
          </a:bodyPr>
          <a:lstStyle>
            <a:lvl1pPr marL="0" indent="0">
              <a:lnSpc>
                <a:spcPts val="4300"/>
              </a:lnSpc>
              <a:buFontTx/>
              <a:buNone/>
              <a:defRPr sz="3200" b="1">
                <a:solidFill>
                  <a:schemeClr val="bg1"/>
                </a:solidFill>
                <a:latin typeface="Arial" pitchFamily="34" charset="0"/>
                <a:cs typeface="Arial" pitchFamily="34" charset="0"/>
              </a:defRPr>
            </a:lvl1pPr>
            <a:lvl2pPr marL="349250" indent="-349250">
              <a:lnSpc>
                <a:spcPts val="3400"/>
              </a:lnSpc>
              <a:buFontTx/>
              <a:buBlip>
                <a:blip r:embed="rId5"/>
              </a:buBlip>
              <a:defRPr sz="2800">
                <a:solidFill>
                  <a:schemeClr val="bg1"/>
                </a:solidFill>
              </a:defRPr>
            </a:lvl2pPr>
            <a:lvl3pPr marL="352425" indent="-352425">
              <a:lnSpc>
                <a:spcPts val="3400"/>
              </a:lnSpc>
              <a:buFontTx/>
              <a:buBlip>
                <a:blip r:embed="rId6"/>
              </a:buBlip>
              <a:defRPr sz="2800">
                <a:solidFill>
                  <a:schemeClr val="bg1"/>
                </a:solidFill>
              </a:defRPr>
            </a:lvl3pPr>
            <a:lvl4pPr marL="358775" indent="-358775">
              <a:lnSpc>
                <a:spcPts val="3400"/>
              </a:lnSpc>
              <a:buFontTx/>
              <a:buBlip>
                <a:blip r:embed="rId7"/>
              </a:buBlip>
              <a:defRPr sz="2800">
                <a:solidFill>
                  <a:schemeClr val="bg1"/>
                </a:solidFill>
              </a:defRPr>
            </a:lvl4pPr>
            <a:lvl5pPr marL="355600" indent="-355600">
              <a:lnSpc>
                <a:spcPts val="3400"/>
              </a:lnSpc>
              <a:defRPr sz="2800">
                <a:solidFill>
                  <a:schemeClr val="bg1"/>
                </a:solidFill>
              </a:defRPr>
            </a:lvl5pPr>
          </a:lstStyle>
          <a:p>
            <a:pPr lvl="0"/>
            <a:r>
              <a:rPr lang="fr-FR" dirty="0" smtClean="0"/>
              <a:t>Cliquez pour modifier les styles du texte du masque</a:t>
            </a:r>
          </a:p>
        </p:txBody>
      </p:sp>
      <p:sp>
        <p:nvSpPr>
          <p:cNvPr id="21" name="Espace réservé du texte 20"/>
          <p:cNvSpPr>
            <a:spLocks noGrp="1"/>
          </p:cNvSpPr>
          <p:nvPr>
            <p:ph type="body" sz="quarter" idx="12"/>
          </p:nvPr>
        </p:nvSpPr>
        <p:spPr>
          <a:xfrm>
            <a:off x="-32" y="6286522"/>
            <a:ext cx="5943632" cy="571478"/>
          </a:xfrm>
          <a:prstGeom prst="rect">
            <a:avLst/>
          </a:prstGeom>
        </p:spPr>
        <p:txBody>
          <a:bodyPr/>
          <a:lstStyle>
            <a:lvl1pPr>
              <a:buNone/>
              <a:defRPr sz="1600">
                <a:solidFill>
                  <a:schemeClr val="bg1"/>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192465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ERT_points forts 2">
    <p:spTree>
      <p:nvGrpSpPr>
        <p:cNvPr id="1" name=""/>
        <p:cNvGrpSpPr/>
        <p:nvPr/>
      </p:nvGrpSpPr>
      <p:grpSpPr>
        <a:xfrm>
          <a:off x="0" y="0"/>
          <a:ext cx="0" cy="0"/>
          <a:chOff x="0" y="0"/>
          <a:chExt cx="0" cy="0"/>
        </a:xfrm>
      </p:grpSpPr>
      <p:pic>
        <p:nvPicPr>
          <p:cNvPr id="3" name="Image 6" descr="Fond vert.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age 8" descr="BNQ2100_Blanc.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2866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9" descr="Rangee fleches vertes.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00063" y="557213"/>
            <a:ext cx="279400" cy="537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Espace réservé du texte 16"/>
          <p:cNvSpPr>
            <a:spLocks noGrp="1"/>
          </p:cNvSpPr>
          <p:nvPr>
            <p:ph type="body" sz="quarter" idx="11"/>
          </p:nvPr>
        </p:nvSpPr>
        <p:spPr>
          <a:xfrm>
            <a:off x="785786" y="214290"/>
            <a:ext cx="8215370" cy="6357982"/>
          </a:xfrm>
          <a:prstGeom prst="rect">
            <a:avLst/>
          </a:prstGeom>
        </p:spPr>
        <p:txBody>
          <a:bodyPr anchor="ctr">
            <a:normAutofit/>
          </a:bodyPr>
          <a:lstStyle>
            <a:lvl1pPr marL="0" indent="0">
              <a:lnSpc>
                <a:spcPts val="4300"/>
              </a:lnSpc>
              <a:buFontTx/>
              <a:buNone/>
              <a:defRPr sz="3200" b="1">
                <a:solidFill>
                  <a:schemeClr val="bg1"/>
                </a:solidFill>
                <a:latin typeface="Arial" pitchFamily="34" charset="0"/>
                <a:cs typeface="Arial" pitchFamily="34" charset="0"/>
              </a:defRPr>
            </a:lvl1pPr>
            <a:lvl2pPr marL="349250" indent="-349250">
              <a:lnSpc>
                <a:spcPts val="3400"/>
              </a:lnSpc>
              <a:buFontTx/>
              <a:buBlip>
                <a:blip r:embed="rId5"/>
              </a:buBlip>
              <a:defRPr sz="2800">
                <a:solidFill>
                  <a:schemeClr val="bg1"/>
                </a:solidFill>
              </a:defRPr>
            </a:lvl2pPr>
            <a:lvl3pPr marL="352425" indent="-352425">
              <a:lnSpc>
                <a:spcPts val="3400"/>
              </a:lnSpc>
              <a:buFontTx/>
              <a:buBlip>
                <a:blip r:embed="rId6"/>
              </a:buBlip>
              <a:defRPr sz="2800">
                <a:solidFill>
                  <a:schemeClr val="bg1"/>
                </a:solidFill>
              </a:defRPr>
            </a:lvl3pPr>
            <a:lvl4pPr marL="358775" indent="-358775">
              <a:lnSpc>
                <a:spcPts val="3400"/>
              </a:lnSpc>
              <a:buFontTx/>
              <a:buBlip>
                <a:blip r:embed="rId7"/>
              </a:buBlip>
              <a:defRPr sz="2800">
                <a:solidFill>
                  <a:schemeClr val="bg1"/>
                </a:solidFill>
              </a:defRPr>
            </a:lvl4pPr>
            <a:lvl5pPr marL="355600" indent="-355600">
              <a:lnSpc>
                <a:spcPts val="3400"/>
              </a:lnSpc>
              <a:defRPr sz="2800">
                <a:solidFill>
                  <a:schemeClr val="bg1"/>
                </a:solidFill>
              </a:defRPr>
            </a:lvl5pPr>
          </a:lstStyle>
          <a:p>
            <a:pPr lvl="0"/>
            <a:r>
              <a:rPr lang="fr-FR" dirty="0" smtClean="0"/>
              <a:t>Cliquez pour modifier les styles du texte du masque</a:t>
            </a:r>
          </a:p>
        </p:txBody>
      </p:sp>
    </p:spTree>
    <p:extLst>
      <p:ext uri="{BB962C8B-B14F-4D97-AF65-F5344CB8AC3E}">
        <p14:creationId xmlns:p14="http://schemas.microsoft.com/office/powerpoint/2010/main" val="38199276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OIR_films">
    <p:spTree>
      <p:nvGrpSpPr>
        <p:cNvPr id="1" name=""/>
        <p:cNvGrpSpPr/>
        <p:nvPr/>
      </p:nvGrpSpPr>
      <p:grpSpPr>
        <a:xfrm>
          <a:off x="0" y="0"/>
          <a:ext cx="0" cy="0"/>
          <a:chOff x="0" y="0"/>
          <a:chExt cx="0" cy="0"/>
        </a:xfrm>
      </p:grpSpPr>
      <p:pic>
        <p:nvPicPr>
          <p:cNvPr id="4" name="Image 6" descr="Fond gris.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7" descr="BNQ2100_Blanc.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2866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8" descr="Rangee fleches grises.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00063" y="571500"/>
            <a:ext cx="279400" cy="537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Espace réservé de l'élément multimédia 12"/>
          <p:cNvSpPr>
            <a:spLocks noGrp="1"/>
          </p:cNvSpPr>
          <p:nvPr>
            <p:ph type="media" sz="quarter" idx="13"/>
          </p:nvPr>
        </p:nvSpPr>
        <p:spPr>
          <a:xfrm>
            <a:off x="857224" y="1214422"/>
            <a:ext cx="6429401" cy="4500578"/>
          </a:xfrm>
          <a:prstGeom prst="rect">
            <a:avLst/>
          </a:prstGeom>
        </p:spPr>
        <p:txBody>
          <a:bodyPr rtlCol="0">
            <a:normAutofit/>
          </a:bodyPr>
          <a:lstStyle/>
          <a:p>
            <a:pPr lvl="0"/>
            <a:endParaRPr lang="fr-CA" noProof="0" smtClean="0"/>
          </a:p>
        </p:txBody>
      </p:sp>
      <p:sp>
        <p:nvSpPr>
          <p:cNvPr id="18" name="Espace réservé du texte 17"/>
          <p:cNvSpPr>
            <a:spLocks noGrp="1"/>
          </p:cNvSpPr>
          <p:nvPr>
            <p:ph type="body" sz="quarter" idx="14"/>
          </p:nvPr>
        </p:nvSpPr>
        <p:spPr>
          <a:xfrm>
            <a:off x="857270" y="357188"/>
            <a:ext cx="6500812" cy="571500"/>
          </a:xfrm>
          <a:prstGeom prst="rect">
            <a:avLst/>
          </a:prstGeom>
        </p:spPr>
        <p:txBody>
          <a:bodyPr>
            <a:normAutofit/>
          </a:bodyPr>
          <a:lstStyle>
            <a:lvl1pPr>
              <a:lnSpc>
                <a:spcPts val="3400"/>
              </a:lnSpc>
              <a:buNone/>
              <a:defRPr sz="2800" b="1">
                <a:solidFill>
                  <a:schemeClr val="bg1"/>
                </a:solidFill>
                <a:latin typeface="Arial" pitchFamily="34" charset="0"/>
                <a:cs typeface="Arial" pitchFamily="34" charset="0"/>
              </a:defRPr>
            </a:lvl1pPr>
          </a:lstStyle>
          <a:p>
            <a:pPr lvl="0"/>
            <a:r>
              <a:rPr lang="fr-FR" smtClean="0"/>
              <a:t>Cliquez pour modifier les styles du texte du masque</a:t>
            </a:r>
          </a:p>
        </p:txBody>
      </p:sp>
    </p:spTree>
    <p:extLst>
      <p:ext uri="{BB962C8B-B14F-4D97-AF65-F5344CB8AC3E}">
        <p14:creationId xmlns:p14="http://schemas.microsoft.com/office/powerpoint/2010/main" val="3087567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ERT_titre 2 lignes_image">
    <p:spTree>
      <p:nvGrpSpPr>
        <p:cNvPr id="1" name=""/>
        <p:cNvGrpSpPr/>
        <p:nvPr/>
      </p:nvGrpSpPr>
      <p:grpSpPr>
        <a:xfrm>
          <a:off x="0" y="0"/>
          <a:ext cx="0" cy="0"/>
          <a:chOff x="0" y="0"/>
          <a:chExt cx="0" cy="0"/>
        </a:xfrm>
      </p:grpSpPr>
      <p:pic>
        <p:nvPicPr>
          <p:cNvPr id="4" name="Image 6" descr="ligne vert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7313"/>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7" descr="Bande verte.png"/>
          <p:cNvPicPr>
            <a:picLocks noChangeAspect="1"/>
          </p:cNvPicPr>
          <p:nvPr userDrawn="1"/>
        </p:nvPicPr>
        <p:blipFill>
          <a:blip r:embed="rId3">
            <a:extLst>
              <a:ext uri="{28A0092B-C50C-407E-A947-70E740481C1C}">
                <a14:useLocalDpi xmlns:a14="http://schemas.microsoft.com/office/drawing/2010/main" val="0"/>
              </a:ext>
            </a:extLst>
          </a:blip>
          <a:srcRect l="9" t="19791" r="-4642"/>
          <a:stretch>
            <a:fillRect/>
          </a:stretch>
        </p:blipFill>
        <p:spPr bwMode="auto">
          <a:xfrm>
            <a:off x="0" y="1357313"/>
            <a:ext cx="357188" cy="550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8" descr="BNQ2100_COuleur_small.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142852"/>
            <a:ext cx="7786742" cy="1143008"/>
          </a:xfrm>
          <a:prstGeom prst="rect">
            <a:avLst/>
          </a:prstGeom>
        </p:spPr>
        <p:txBody>
          <a:bodyPr>
            <a:normAutofit/>
          </a:bodyPr>
          <a:lstStyle>
            <a:lvl1pPr marL="0" indent="0" algn="l" defTabSz="900000">
              <a:lnSpc>
                <a:spcPts val="3400"/>
              </a:lnSpc>
              <a:tabLst>
                <a:tab pos="900000" algn="l"/>
              </a:tabLst>
              <a:defRPr sz="2800" b="1">
                <a:solidFill>
                  <a:srgbClr val="009A00"/>
                </a:solidFill>
                <a:latin typeface="Arial" pitchFamily="34" charset="0"/>
                <a:cs typeface="Arial" pitchFamily="34" charset="0"/>
              </a:defRPr>
            </a:lvl1pPr>
          </a:lstStyle>
          <a:p>
            <a:r>
              <a:rPr lang="fr-FR" dirty="0" smtClean="0"/>
              <a:t>Cliquez pour modifier le style du titre</a:t>
            </a:r>
            <a:endParaRPr lang="fr-CA" dirty="0"/>
          </a:p>
        </p:txBody>
      </p:sp>
      <p:sp>
        <p:nvSpPr>
          <p:cNvPr id="18" name="Espace réservé pour une image  17"/>
          <p:cNvSpPr>
            <a:spLocks noGrp="1"/>
          </p:cNvSpPr>
          <p:nvPr>
            <p:ph type="pic" sz="quarter" idx="13"/>
          </p:nvPr>
        </p:nvSpPr>
        <p:spPr>
          <a:xfrm>
            <a:off x="928688" y="1571624"/>
            <a:ext cx="6000766" cy="5286375"/>
          </a:xfrm>
          <a:prstGeom prst="rect">
            <a:avLst/>
          </a:prstGeom>
        </p:spPr>
        <p:txBody>
          <a:bodyPr rtlCol="0">
            <a:normAutofit/>
          </a:bodyPr>
          <a:lstStyle/>
          <a:p>
            <a:pPr lvl="0"/>
            <a:endParaRPr lang="fr-CA" noProof="0" smtClean="0"/>
          </a:p>
        </p:txBody>
      </p:sp>
    </p:spTree>
    <p:extLst>
      <p:ext uri="{BB962C8B-B14F-4D97-AF65-F5344CB8AC3E}">
        <p14:creationId xmlns:p14="http://schemas.microsoft.com/office/powerpoint/2010/main" val="862989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VERT_titre 2 lignes_image_fond">
    <p:spTree>
      <p:nvGrpSpPr>
        <p:cNvPr id="1" name=""/>
        <p:cNvGrpSpPr/>
        <p:nvPr/>
      </p:nvGrpSpPr>
      <p:grpSpPr>
        <a:xfrm>
          <a:off x="0" y="0"/>
          <a:ext cx="0" cy="0"/>
          <a:chOff x="0" y="0"/>
          <a:chExt cx="0" cy="0"/>
        </a:xfrm>
      </p:grpSpPr>
      <p:sp>
        <p:nvSpPr>
          <p:cNvPr id="4" name="Rectangle 3"/>
          <p:cNvSpPr/>
          <p:nvPr userDrawn="1"/>
        </p:nvSpPr>
        <p:spPr>
          <a:xfrm>
            <a:off x="285750" y="2500313"/>
            <a:ext cx="8858250" cy="30003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5" name="Image 6" descr="ligne vert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357313"/>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7" descr="Bande verte.png"/>
          <p:cNvPicPr>
            <a:picLocks noChangeAspect="1"/>
          </p:cNvPicPr>
          <p:nvPr userDrawn="1"/>
        </p:nvPicPr>
        <p:blipFill>
          <a:blip r:embed="rId3">
            <a:extLst>
              <a:ext uri="{28A0092B-C50C-407E-A947-70E740481C1C}">
                <a14:useLocalDpi xmlns:a14="http://schemas.microsoft.com/office/drawing/2010/main" val="0"/>
              </a:ext>
            </a:extLst>
          </a:blip>
          <a:srcRect l="9" t="19791" r="-4642"/>
          <a:stretch>
            <a:fillRect/>
          </a:stretch>
        </p:blipFill>
        <p:spPr bwMode="auto">
          <a:xfrm>
            <a:off x="0" y="1357313"/>
            <a:ext cx="357188" cy="550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8" descr="BNQ2100_COuleur_small.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142852"/>
            <a:ext cx="7786742" cy="1143008"/>
          </a:xfrm>
          <a:prstGeom prst="rect">
            <a:avLst/>
          </a:prstGeom>
        </p:spPr>
        <p:txBody>
          <a:bodyPr>
            <a:normAutofit/>
          </a:bodyPr>
          <a:lstStyle>
            <a:lvl1pPr marL="0" indent="0" algn="l" defTabSz="900000">
              <a:lnSpc>
                <a:spcPts val="3400"/>
              </a:lnSpc>
              <a:tabLst>
                <a:tab pos="900000" algn="l"/>
              </a:tabLst>
              <a:defRPr sz="2800" b="1">
                <a:solidFill>
                  <a:srgbClr val="009A00"/>
                </a:solidFill>
                <a:latin typeface="Arial" pitchFamily="34" charset="0"/>
                <a:cs typeface="Arial" pitchFamily="34" charset="0"/>
              </a:defRPr>
            </a:lvl1pPr>
          </a:lstStyle>
          <a:p>
            <a:r>
              <a:rPr lang="fr-FR" dirty="0" smtClean="0"/>
              <a:t>Cliquez pour modifier le style du titre</a:t>
            </a:r>
            <a:endParaRPr lang="fr-CA" dirty="0"/>
          </a:p>
        </p:txBody>
      </p:sp>
      <p:sp>
        <p:nvSpPr>
          <p:cNvPr id="18" name="Espace réservé pour une image  17"/>
          <p:cNvSpPr>
            <a:spLocks noGrp="1"/>
          </p:cNvSpPr>
          <p:nvPr>
            <p:ph type="pic" sz="quarter" idx="13"/>
          </p:nvPr>
        </p:nvSpPr>
        <p:spPr>
          <a:xfrm>
            <a:off x="928662" y="1571624"/>
            <a:ext cx="6000766" cy="5286375"/>
          </a:xfrm>
          <a:prstGeom prst="rect">
            <a:avLst/>
          </a:prstGeom>
        </p:spPr>
        <p:txBody>
          <a:bodyPr rtlCol="0">
            <a:normAutofit/>
          </a:bodyPr>
          <a:lstStyle/>
          <a:p>
            <a:pPr lvl="0"/>
            <a:endParaRPr lang="fr-CA" noProof="0" smtClean="0"/>
          </a:p>
        </p:txBody>
      </p:sp>
    </p:spTree>
    <p:extLst>
      <p:ext uri="{BB962C8B-B14F-4D97-AF65-F5344CB8AC3E}">
        <p14:creationId xmlns:p14="http://schemas.microsoft.com/office/powerpoint/2010/main" val="340916439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7855" r:id="rId1"/>
    <p:sldLayoutId id="2147487856" r:id="rId2"/>
    <p:sldLayoutId id="2147487857" r:id="rId3"/>
    <p:sldLayoutId id="2147487858" r:id="rId4"/>
    <p:sldLayoutId id="2147487859" r:id="rId5"/>
    <p:sldLayoutId id="2147487860" r:id="rId6"/>
    <p:sldLayoutId id="2147487861" r:id="rId7"/>
    <p:sldLayoutId id="2147487862" r:id="rId8"/>
    <p:sldLayoutId id="2147487863" r:id="rId9"/>
    <p:sldLayoutId id="2147487864" r:id="rId10"/>
    <p:sldLayoutId id="2147487865" r:id="rId11"/>
    <p:sldLayoutId id="2147487866" r:id="rId12"/>
    <p:sldLayoutId id="2147487867" r:id="rId13"/>
    <p:sldLayoutId id="2147487868" r:id="rId14"/>
    <p:sldLayoutId id="2147487869" r:id="rId15"/>
    <p:sldLayoutId id="2147487870" r:id="rId16"/>
    <p:sldLayoutId id="2147487871" r:id="rId17"/>
    <p:sldLayoutId id="2147487872" r:id="rId18"/>
    <p:sldLayoutId id="2147487873" r:id="rId19"/>
    <p:sldLayoutId id="2147487874" r:id="rId20"/>
    <p:sldLayoutId id="2147487875" r:id="rId21"/>
    <p:sldLayoutId id="2147487876" r:id="rId22"/>
    <p:sldLayoutId id="2147487877" r:id="rId23"/>
    <p:sldLayoutId id="2147487878" r:id="rId24"/>
    <p:sldLayoutId id="2147487879" r:id="rId25"/>
    <p:sldLayoutId id="2147487880" r:id="rId26"/>
    <p:sldLayoutId id="2147487881" r:id="rId27"/>
    <p:sldLayoutId id="2147487882" r:id="rId28"/>
    <p:sldLayoutId id="2147487883" r:id="rId29"/>
    <p:sldLayoutId id="2147487884" r:id="rId30"/>
    <p:sldLayoutId id="2147487885" r:id="rId31"/>
    <p:sldLayoutId id="2147487888" r:id="rId32"/>
    <p:sldLayoutId id="2147487890" r:id="rId33"/>
    <p:sldLayoutId id="2147487891" r:id="rId34"/>
  </p:sldLayoutIdLst>
  <p:txStyles>
    <p:titleStyle>
      <a:lvl1pPr algn="ctr" rtl="0" eaLnBrk="0" fontAlgn="base" hangingPunct="0">
        <a:spcBef>
          <a:spcPct val="0"/>
        </a:spcBef>
        <a:spcAft>
          <a:spcPct val="0"/>
        </a:spcAft>
        <a:defRPr sz="4400" kern="1200">
          <a:solidFill>
            <a:schemeClr val="tx1"/>
          </a:solidFill>
          <a:latin typeface="+mj-lt"/>
          <a:ea typeface="ヒラギノ角ゴ Pro W3" pitchFamily="43" charset="-128"/>
          <a:cs typeface="ヒラギノ角ゴ Pro W3" pitchFamily="70" charset="-128"/>
        </a:defRPr>
      </a:lvl1pPr>
      <a:lvl2pPr algn="ctr" rtl="0" eaLnBrk="0" fontAlgn="base" hangingPunct="0">
        <a:spcBef>
          <a:spcPct val="0"/>
        </a:spcBef>
        <a:spcAft>
          <a:spcPct val="0"/>
        </a:spcAft>
        <a:defRPr sz="4400">
          <a:solidFill>
            <a:schemeClr val="tx1"/>
          </a:solidFill>
          <a:latin typeface="Calibri" pitchFamily="34" charset="0"/>
          <a:ea typeface="ヒラギノ角ゴ Pro W3" pitchFamily="43" charset="-128"/>
          <a:cs typeface="ヒラギノ角ゴ Pro W3" pitchFamily="70" charset="-128"/>
        </a:defRPr>
      </a:lvl2pPr>
      <a:lvl3pPr algn="ctr" rtl="0" eaLnBrk="0" fontAlgn="base" hangingPunct="0">
        <a:spcBef>
          <a:spcPct val="0"/>
        </a:spcBef>
        <a:spcAft>
          <a:spcPct val="0"/>
        </a:spcAft>
        <a:defRPr sz="4400">
          <a:solidFill>
            <a:schemeClr val="tx1"/>
          </a:solidFill>
          <a:latin typeface="Calibri" pitchFamily="34" charset="0"/>
          <a:ea typeface="ヒラギノ角ゴ Pro W3" pitchFamily="43" charset="-128"/>
          <a:cs typeface="ヒラギノ角ゴ Pro W3" pitchFamily="70" charset="-128"/>
        </a:defRPr>
      </a:lvl3pPr>
      <a:lvl4pPr algn="ctr" rtl="0" eaLnBrk="0" fontAlgn="base" hangingPunct="0">
        <a:spcBef>
          <a:spcPct val="0"/>
        </a:spcBef>
        <a:spcAft>
          <a:spcPct val="0"/>
        </a:spcAft>
        <a:defRPr sz="4400">
          <a:solidFill>
            <a:schemeClr val="tx1"/>
          </a:solidFill>
          <a:latin typeface="Calibri" pitchFamily="34" charset="0"/>
          <a:ea typeface="ヒラギノ角ゴ Pro W3" pitchFamily="43" charset="-128"/>
          <a:cs typeface="ヒラギノ角ゴ Pro W3" pitchFamily="70" charset="-128"/>
        </a:defRPr>
      </a:lvl4pPr>
      <a:lvl5pPr algn="ctr" rtl="0" eaLnBrk="0" fontAlgn="base" hangingPunct="0">
        <a:spcBef>
          <a:spcPct val="0"/>
        </a:spcBef>
        <a:spcAft>
          <a:spcPct val="0"/>
        </a:spcAft>
        <a:defRPr sz="4400">
          <a:solidFill>
            <a:schemeClr val="tx1"/>
          </a:solidFill>
          <a:latin typeface="Calibri" pitchFamily="34" charset="0"/>
          <a:ea typeface="ヒラギノ角ゴ Pro W3" pitchFamily="43" charset="-128"/>
          <a:cs typeface="ヒラギノ角ゴ Pro W3" pitchFamily="70"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ヒラギノ角ゴ Pro W3" pitchFamily="43" charset="-128"/>
          <a:cs typeface="ヒラギノ角ゴ Pro W3" pitchFamily="70"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ヒラギノ角ゴ Pro W3" pitchFamily="43"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ヒラギノ角ゴ Pro W3" pitchFamily="43"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ヒラギノ角ゴ Pro W3" pitchFamily="43"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ヒラギノ角ゴ Pro W3" pitchFamily="43"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24.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8.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25.jpeg"/><Relationship Id="rId4"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u texte 3"/>
          <p:cNvSpPr>
            <a:spLocks noGrp="1"/>
          </p:cNvSpPr>
          <p:nvPr>
            <p:ph type="body" sz="quarter" idx="11"/>
            <p:custDataLst>
              <p:tags r:id="rId1"/>
            </p:custDataLst>
          </p:nvPr>
        </p:nvSpPr>
        <p:spPr bwMode="auto">
          <a:xfrm>
            <a:off x="2057400" y="4876800"/>
            <a:ext cx="7023100" cy="642938"/>
          </a:xfrm>
          <a:ln>
            <a:miter lim="800000"/>
            <a:headEnd/>
            <a:tailEnd/>
          </a:ln>
        </p:spPr>
        <p:txBody>
          <a:bodyPr vert="horz" wrap="square" lIns="91440" tIns="45720" rIns="91440" bIns="45720" numCol="1" anchorCtr="0" compatLnSpc="1">
            <a:prstTxWarp prst="textNoShape">
              <a:avLst/>
            </a:prstTxWarp>
          </a:bodyPr>
          <a:lstStyle/>
          <a:p>
            <a:pPr marL="0" indent="0">
              <a:spcAft>
                <a:spcPct val="0"/>
              </a:spcAft>
              <a:buFont typeface="Arial" charset="0"/>
              <a:buNone/>
              <a:defRPr/>
            </a:pPr>
            <a:r>
              <a:rPr lang="fr-CA" sz="2800" b="1" dirty="0" smtClean="0">
                <a:solidFill>
                  <a:srgbClr val="595959"/>
                </a:solidFill>
                <a:latin typeface="Arial" charset="0"/>
                <a:ea typeface="ヒラギノ角ゴ Pro W3" pitchFamily="16" charset="-128"/>
                <a:cs typeface="Arial" charset="0"/>
              </a:rPr>
              <a:t>Atelier de sensibilisation au développement durable</a:t>
            </a:r>
          </a:p>
          <a:p>
            <a:pPr marL="0" indent="0">
              <a:spcAft>
                <a:spcPct val="0"/>
              </a:spcAft>
              <a:buFont typeface="Arial" charset="0"/>
              <a:buNone/>
              <a:defRPr/>
            </a:pPr>
            <a:r>
              <a:rPr lang="fr-CA" sz="2400" b="1" i="1" dirty="0" smtClean="0">
                <a:solidFill>
                  <a:srgbClr val="595959"/>
                </a:solidFill>
                <a:latin typeface="Arial" charset="0"/>
                <a:ea typeface="ヒラギノ角ゴ Pro W3" pitchFamily="16" charset="-128"/>
                <a:cs typeface="Arial" charset="0"/>
              </a:rPr>
              <a:t>À l’intention des employés</a:t>
            </a:r>
          </a:p>
          <a:p>
            <a:pPr marL="0" indent="0">
              <a:spcAft>
                <a:spcPct val="0"/>
              </a:spcAft>
              <a:buFont typeface="Arial" charset="0"/>
              <a:buNone/>
              <a:defRPr/>
            </a:pPr>
            <a:r>
              <a:rPr lang="fr-CA" sz="2000" b="1" i="1" dirty="0" smtClean="0">
                <a:solidFill>
                  <a:srgbClr val="595959"/>
                </a:solidFill>
                <a:effectLst>
                  <a:outerShdw blurRad="38100" dist="38100" dir="2700000" algn="tl">
                    <a:srgbClr val="000000">
                      <a:alpha val="43137"/>
                    </a:srgbClr>
                  </a:outerShdw>
                </a:effectLst>
                <a:latin typeface="Arial" charset="0"/>
                <a:ea typeface="ヒラギノ角ゴ Pro W3" pitchFamily="16" charset="-128"/>
                <a:cs typeface="Arial" charset="0"/>
              </a:rPr>
              <a:t>Formule capsule </a:t>
            </a:r>
          </a:p>
          <a:p>
            <a:pPr marL="0" indent="0">
              <a:spcAft>
                <a:spcPct val="0"/>
              </a:spcAft>
              <a:buFont typeface="Arial" charset="0"/>
              <a:buNone/>
              <a:defRPr/>
            </a:pPr>
            <a:endParaRPr lang="fr-CA" sz="2800" b="1" dirty="0">
              <a:solidFill>
                <a:srgbClr val="595959"/>
              </a:solidFill>
              <a:latin typeface="Arial" charset="0"/>
              <a:ea typeface="ヒラギノ角ゴ Pro W3" pitchFamily="16" charset="-128"/>
              <a:cs typeface="Arial" charset="0"/>
            </a:endParaRPr>
          </a:p>
        </p:txBody>
      </p:sp>
      <p:pic>
        <p:nvPicPr>
          <p:cNvPr id="33795" name="Picture 5" descr="BNQ 21000_CMYK.png"/>
          <p:cNvPicPr>
            <a:picLocks noChangeAspect="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5413375" y="533400"/>
            <a:ext cx="3425825"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p:cNvSpPr txBox="1"/>
          <p:nvPr/>
        </p:nvSpPr>
        <p:spPr>
          <a:xfrm>
            <a:off x="609600" y="6248400"/>
            <a:ext cx="1981200" cy="246063"/>
          </a:xfrm>
          <a:prstGeom prst="rect">
            <a:avLst/>
          </a:prstGeom>
          <a:noFill/>
        </p:spPr>
        <p:txBody>
          <a:bodyPr>
            <a:spAutoFit/>
          </a:bodyPr>
          <a:ls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fr-CA" sz="1000" i="1" dirty="0">
                <a:solidFill>
                  <a:schemeClr val="bg1">
                    <a:lumMod val="75000"/>
                  </a:schemeClr>
                </a:solidFill>
              </a:rPr>
              <a:t>Mise à jour : 2012-11-19</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re 1"/>
          <p:cNvSpPr>
            <a:spLocks noGrp="1"/>
          </p:cNvSpPr>
          <p:nvPr>
            <p:ph type="title"/>
            <p:custDataLst>
              <p:tags r:id="rId1"/>
            </p:custDataLst>
          </p:nvPr>
        </p:nvSpPr>
        <p:spPr bwMode="auto">
          <a:xfrm>
            <a:off x="381000" y="214313"/>
            <a:ext cx="8334375"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98525">
              <a:tabLst>
                <a:tab pos="898525" algn="l"/>
              </a:tabLst>
            </a:pPr>
            <a:r>
              <a:rPr lang="fr-CA" sz="3200" dirty="0" smtClean="0">
                <a:latin typeface="Arial" charset="0"/>
                <a:ea typeface="ヒラギノ角ゴ Pro W3" pitchFamily="16" charset="-128"/>
                <a:cs typeface="Arial" charset="0"/>
              </a:rPr>
              <a:t>Objectifs de l’atelier</a:t>
            </a:r>
          </a:p>
        </p:txBody>
      </p:sp>
      <p:sp>
        <p:nvSpPr>
          <p:cNvPr id="3" name="Espace réservé du texte 2"/>
          <p:cNvSpPr>
            <a:spLocks noGrp="1"/>
          </p:cNvSpPr>
          <p:nvPr>
            <p:ph type="body" sz="quarter" idx="15"/>
            <p:custDataLst>
              <p:tags r:id="rId2"/>
            </p:custDataLst>
          </p:nvPr>
        </p:nvSpPr>
        <p:spPr>
          <a:xfrm>
            <a:off x="457200" y="1571625"/>
            <a:ext cx="8382000" cy="3762375"/>
          </a:xfrm>
        </p:spPr>
        <p:txBody>
          <a:bodyPr>
            <a:normAutofit/>
          </a:bodyPr>
          <a:lstStyle/>
          <a:p>
            <a:pPr>
              <a:buFont typeface="Arial" pitchFamily="34" charset="0"/>
              <a:buChar char="•"/>
              <a:defRPr/>
            </a:pPr>
            <a:r>
              <a:rPr lang="fr-CA" dirty="0" smtClean="0">
                <a:solidFill>
                  <a:schemeClr val="tx1">
                    <a:lumMod val="50000"/>
                    <a:lumOff val="50000"/>
                  </a:schemeClr>
                </a:solidFill>
              </a:rPr>
              <a:t>Intégrer </a:t>
            </a:r>
            <a:r>
              <a:rPr lang="fr-CA" dirty="0">
                <a:solidFill>
                  <a:schemeClr val="tx1">
                    <a:lumMod val="50000"/>
                    <a:lumOff val="50000"/>
                  </a:schemeClr>
                </a:solidFill>
              </a:rPr>
              <a:t>l</a:t>
            </a:r>
            <a:r>
              <a:rPr lang="fr-CA" dirty="0" smtClean="0">
                <a:solidFill>
                  <a:schemeClr val="tx1">
                    <a:lumMod val="50000"/>
                    <a:lumOff val="50000"/>
                  </a:schemeClr>
                </a:solidFill>
              </a:rPr>
              <a:t>es notions de développement durable</a:t>
            </a:r>
          </a:p>
          <a:p>
            <a:pPr>
              <a:buFont typeface="Arial" pitchFamily="34" charset="0"/>
              <a:buChar char="•"/>
              <a:defRPr/>
            </a:pPr>
            <a:r>
              <a:rPr lang="fr-CA" dirty="0">
                <a:solidFill>
                  <a:schemeClr val="tx1">
                    <a:lumMod val="50000"/>
                    <a:lumOff val="50000"/>
                  </a:schemeClr>
                </a:solidFill>
              </a:rPr>
              <a:t>S</a:t>
            </a:r>
            <a:r>
              <a:rPr lang="fr-CA" dirty="0" smtClean="0">
                <a:solidFill>
                  <a:schemeClr val="tx1">
                    <a:lumMod val="50000"/>
                    <a:lumOff val="50000"/>
                  </a:schemeClr>
                </a:solidFill>
              </a:rPr>
              <a:t>aisir son application</a:t>
            </a:r>
          </a:p>
          <a:p>
            <a:pPr>
              <a:buFont typeface="Arial" pitchFamily="34" charset="0"/>
              <a:buChar char="•"/>
              <a:defRPr/>
            </a:pPr>
            <a:r>
              <a:rPr lang="fr-CA" dirty="0" smtClean="0">
                <a:solidFill>
                  <a:schemeClr val="tx1">
                    <a:lumMod val="50000"/>
                    <a:lumOff val="50000"/>
                  </a:schemeClr>
                </a:solidFill>
              </a:rPr>
              <a:t>Favoriser la participation</a:t>
            </a:r>
          </a:p>
          <a:p>
            <a:pPr>
              <a:buFont typeface="Arial" pitchFamily="34" charset="0"/>
              <a:buChar char="•"/>
              <a:defRPr/>
            </a:pPr>
            <a:r>
              <a:rPr lang="fr-CA" dirty="0" smtClean="0">
                <a:solidFill>
                  <a:schemeClr val="tx1">
                    <a:lumMod val="50000"/>
                    <a:lumOff val="50000"/>
                  </a:schemeClr>
                </a:solidFill>
              </a:rPr>
              <a:t>Comprendre l’intérêt pour</a:t>
            </a:r>
          </a:p>
          <a:p>
            <a:pPr lvl="1">
              <a:buFont typeface="Arial" pitchFamily="34" charset="0"/>
              <a:buChar char="•"/>
              <a:defRPr/>
            </a:pPr>
            <a:r>
              <a:rPr lang="fr-CA" dirty="0" smtClean="0">
                <a:solidFill>
                  <a:schemeClr val="tx1">
                    <a:lumMod val="50000"/>
                    <a:lumOff val="50000"/>
                  </a:schemeClr>
                </a:solidFill>
              </a:rPr>
              <a:t>le citoyen </a:t>
            </a:r>
          </a:p>
          <a:p>
            <a:pPr lvl="1">
              <a:buFont typeface="Arial" pitchFamily="34" charset="0"/>
              <a:buChar char="•"/>
              <a:defRPr/>
            </a:pPr>
            <a:r>
              <a:rPr lang="fr-CA" dirty="0" smtClean="0">
                <a:solidFill>
                  <a:schemeClr val="tx1">
                    <a:lumMod val="50000"/>
                    <a:lumOff val="50000"/>
                  </a:schemeClr>
                </a:solidFill>
              </a:rPr>
              <a:t>l’employé </a:t>
            </a:r>
          </a:p>
          <a:p>
            <a:pPr lvl="1">
              <a:buFont typeface="Arial" pitchFamily="34" charset="0"/>
              <a:buChar char="•"/>
              <a:defRPr/>
            </a:pPr>
            <a:r>
              <a:rPr lang="fr-CA" dirty="0" smtClean="0">
                <a:solidFill>
                  <a:schemeClr val="tx1">
                    <a:lumMod val="50000"/>
                    <a:lumOff val="50000"/>
                  </a:schemeClr>
                </a:solidFill>
              </a:rPr>
              <a:t>l’organisation</a:t>
            </a:r>
            <a:endParaRPr lang="fr-CA"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sz="quarter" idx="11"/>
            <p:custDataLst>
              <p:tags r:id="rId1"/>
            </p:custDataLst>
          </p:nvPr>
        </p:nvSpPr>
        <p:spPr/>
        <p:txBody>
          <a:bodyPr/>
          <a:lstStyle/>
          <a:p>
            <a:pPr algn="ctr"/>
            <a:r>
              <a:rPr lang="fr-CA" u="sng" dirty="0" smtClean="0">
                <a:solidFill>
                  <a:schemeClr val="tx1">
                    <a:lumMod val="50000"/>
                    <a:lumOff val="50000"/>
                  </a:schemeClr>
                </a:solidFill>
              </a:rPr>
              <a:t>CAPSULE 11</a:t>
            </a:r>
          </a:p>
          <a:p>
            <a:pPr algn="ctr"/>
            <a:r>
              <a:rPr lang="fr-CA" b="0" dirty="0" smtClean="0">
                <a:solidFill>
                  <a:schemeClr val="tx1">
                    <a:lumMod val="50000"/>
                    <a:lumOff val="50000"/>
                  </a:schemeClr>
                </a:solidFill>
              </a:rPr>
              <a:t>La Démarche BNQ 21000 :</a:t>
            </a:r>
          </a:p>
          <a:p>
            <a:pPr algn="ctr"/>
            <a:r>
              <a:rPr lang="fr-CA" dirty="0">
                <a:solidFill>
                  <a:schemeClr val="tx1">
                    <a:lumMod val="50000"/>
                    <a:lumOff val="50000"/>
                  </a:schemeClr>
                </a:solidFill>
              </a:rPr>
              <a:t>l</a:t>
            </a:r>
            <a:r>
              <a:rPr lang="fr-CA" dirty="0" smtClean="0">
                <a:solidFill>
                  <a:schemeClr val="tx1">
                    <a:lumMod val="50000"/>
                    <a:lumOff val="50000"/>
                  </a:schemeClr>
                </a:solidFill>
              </a:rPr>
              <a:t>es retombées significatives après quelques mois de mise en œuvre</a:t>
            </a:r>
          </a:p>
          <a:p>
            <a:pPr algn="ctr"/>
            <a:r>
              <a:rPr lang="fr-CA" dirty="0" smtClean="0">
                <a:solidFill>
                  <a:schemeClr val="tx1">
                    <a:lumMod val="50000"/>
                    <a:lumOff val="50000"/>
                  </a:schemeClr>
                </a:solidFill>
              </a:rPr>
              <a:t>(20 minutes)</a:t>
            </a:r>
            <a:endParaRPr lang="fr-CA" dirty="0">
              <a:solidFill>
                <a:schemeClr val="tx1">
                  <a:lumMod val="50000"/>
                  <a:lumOff val="50000"/>
                </a:schemeClr>
              </a:solidFill>
            </a:endParaRPr>
          </a:p>
        </p:txBody>
      </p:sp>
    </p:spTree>
    <p:extLst>
      <p:ext uri="{BB962C8B-B14F-4D97-AF65-F5344CB8AC3E}">
        <p14:creationId xmlns:p14="http://schemas.microsoft.com/office/powerpoint/2010/main" val="4384558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custDataLst>
              <p:tags r:id="rId1"/>
            </p:custDataLst>
          </p:nvPr>
        </p:nvSpPr>
        <p:spPr>
          <a:xfrm>
            <a:off x="381000" y="304800"/>
            <a:ext cx="8334404" cy="796908"/>
          </a:xfrm>
        </p:spPr>
        <p:txBody>
          <a:bodyPr/>
          <a:lstStyle/>
          <a:p>
            <a:r>
              <a:rPr lang="fr-CA" sz="3200" dirty="0" smtClean="0"/>
              <a:t>Quelles sont les retombées de la Démarche BNQ 21000?</a:t>
            </a:r>
            <a:endParaRPr lang="fr-CA" sz="3200" dirty="0"/>
          </a:p>
        </p:txBody>
      </p:sp>
      <p:sp>
        <p:nvSpPr>
          <p:cNvPr id="5" name="Espace réservé du texte 4"/>
          <p:cNvSpPr>
            <a:spLocks noGrp="1"/>
          </p:cNvSpPr>
          <p:nvPr>
            <p:ph type="body" sz="quarter" idx="15"/>
            <p:custDataLst>
              <p:tags r:id="rId2"/>
            </p:custDataLst>
          </p:nvPr>
        </p:nvSpPr>
        <p:spPr>
          <a:xfrm>
            <a:off x="428624" y="1571612"/>
            <a:ext cx="8562975" cy="4371988"/>
          </a:xfrm>
        </p:spPr>
        <p:txBody>
          <a:bodyPr>
            <a:normAutofit fontScale="92500"/>
          </a:bodyPr>
          <a:lstStyle/>
          <a:p>
            <a:pPr marL="0" indent="0">
              <a:buNone/>
            </a:pPr>
            <a:r>
              <a:rPr lang="fr-CA" dirty="0" smtClean="0">
                <a:solidFill>
                  <a:srgbClr val="FF0000"/>
                </a:solidFill>
              </a:rPr>
              <a:t>À compléter :</a:t>
            </a:r>
          </a:p>
          <a:p>
            <a:pPr>
              <a:buBlip>
                <a:blip r:embed="rId5"/>
              </a:buBlip>
            </a:pPr>
            <a:r>
              <a:rPr lang="fr-CA" dirty="0" smtClean="0">
                <a:solidFill>
                  <a:srgbClr val="FF0000"/>
                </a:solidFill>
              </a:rPr>
              <a:t>Transmettre les informations sur les retombées significatives de la Démarche BNQ 21000</a:t>
            </a:r>
          </a:p>
          <a:p>
            <a:pPr lvl="1"/>
            <a:r>
              <a:rPr lang="fr-CA" dirty="0" smtClean="0">
                <a:solidFill>
                  <a:srgbClr val="FF0000"/>
                </a:solidFill>
              </a:rPr>
              <a:t>Constat de la haute direction</a:t>
            </a:r>
          </a:p>
          <a:p>
            <a:pPr lvl="1"/>
            <a:r>
              <a:rPr lang="fr-CA" dirty="0" smtClean="0">
                <a:solidFill>
                  <a:srgbClr val="FF0000"/>
                </a:solidFill>
              </a:rPr>
              <a:t>Constat de certaines parties prenantes</a:t>
            </a:r>
          </a:p>
          <a:p>
            <a:pPr lvl="1"/>
            <a:r>
              <a:rPr lang="fr-CA" dirty="0" smtClean="0">
                <a:solidFill>
                  <a:srgbClr val="FF0000"/>
                </a:solidFill>
              </a:rPr>
              <a:t>Pourcentage d’atteinte des objectifs</a:t>
            </a:r>
          </a:p>
          <a:p>
            <a:pPr lvl="1"/>
            <a:r>
              <a:rPr lang="fr-CA" dirty="0" smtClean="0">
                <a:solidFill>
                  <a:srgbClr val="FF0000"/>
                </a:solidFill>
              </a:rPr>
              <a:t>Etc.</a:t>
            </a:r>
          </a:p>
          <a:p>
            <a:pPr>
              <a:buBlip>
                <a:blip r:embed="rId5"/>
              </a:buBlip>
            </a:pPr>
            <a:r>
              <a:rPr lang="fr-CA" dirty="0" smtClean="0">
                <a:solidFill>
                  <a:srgbClr val="FF0000"/>
                </a:solidFill>
              </a:rPr>
              <a:t>Préciser la contribution significative des employés </a:t>
            </a:r>
          </a:p>
          <a:p>
            <a:endParaRPr lang="fr-CA" dirty="0" smtClean="0">
              <a:solidFill>
                <a:schemeClr val="tx1">
                  <a:lumMod val="50000"/>
                  <a:lumOff val="50000"/>
                </a:schemeClr>
              </a:solidFill>
            </a:endParaRPr>
          </a:p>
        </p:txBody>
      </p:sp>
    </p:spTree>
    <p:extLst>
      <p:ext uri="{BB962C8B-B14F-4D97-AF65-F5344CB8AC3E}">
        <p14:creationId xmlns:p14="http://schemas.microsoft.com/office/powerpoint/2010/main" val="1130140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itle 5"/>
          <p:cNvSpPr>
            <a:spLocks noGrp="1"/>
          </p:cNvSpPr>
          <p:nvPr>
            <p:ph type="title" idx="4294967295"/>
            <p:custDataLst>
              <p:tags r:id="rId1"/>
            </p:custDataLst>
          </p:nvPr>
        </p:nvSpPr>
        <p:spPr>
          <a:xfrm>
            <a:off x="228600" y="304800"/>
            <a:ext cx="8365504" cy="574675"/>
          </a:xfrm>
          <a:prstGeom prst="rect">
            <a:avLst/>
          </a:prstGeom>
        </p:spPr>
        <p:txBody>
          <a:bodyPr anchor="t">
            <a:noAutofit/>
          </a:bodyPr>
          <a:lstStyle/>
          <a:p>
            <a:pPr defTabSz="898525">
              <a:tabLst>
                <a:tab pos="898525" algn="l"/>
              </a:tabLst>
            </a:pPr>
            <a:r>
              <a:rPr lang="fr-CA" sz="3600" b="1" spc="-30" dirty="0" smtClean="0">
                <a:solidFill>
                  <a:srgbClr val="FF6600"/>
                </a:solidFill>
                <a:latin typeface="Arial" charset="0"/>
                <a:ea typeface="ヒラギノ角ゴ Pro W3"/>
                <a:cs typeface="Arial" charset="0"/>
              </a:rPr>
              <a:t>Des questions ou des commentaires?</a:t>
            </a:r>
          </a:p>
        </p:txBody>
      </p:sp>
      <p:pic>
        <p:nvPicPr>
          <p:cNvPr id="3" name="Image 2" descr="individu.jpg"/>
          <p:cNvPicPr>
            <a:picLocks noChangeAspect="1"/>
          </p:cNvPicPr>
          <p:nvPr>
            <p:custDataLst>
              <p:tags r:id="rId2"/>
            </p:custDataLst>
          </p:nvPr>
        </p:nvPicPr>
        <p:blipFill>
          <a:blip r:embed="rId5" cstate="print"/>
          <a:stretch>
            <a:fillRect/>
          </a:stretch>
        </p:blipFill>
        <p:spPr>
          <a:xfrm>
            <a:off x="1835696" y="1484784"/>
            <a:ext cx="5688632" cy="4260982"/>
          </a:xfrm>
          <a:prstGeom prst="rect">
            <a:avLst/>
          </a:prstGeom>
        </p:spPr>
      </p:pic>
    </p:spTree>
    <p:extLst>
      <p:ext uri="{BB962C8B-B14F-4D97-AF65-F5344CB8AC3E}">
        <p14:creationId xmlns:p14="http://schemas.microsoft.com/office/powerpoint/2010/main" val="159114425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5703</TotalTime>
  <Words>228</Words>
  <Application>Microsoft Office PowerPoint</Application>
  <PresentationFormat>Affichage à l'écran (4:3)</PresentationFormat>
  <Paragraphs>40</Paragraphs>
  <Slides>5</Slides>
  <Notes>5</Notes>
  <HiddenSlides>0</HiddenSlides>
  <MMClips>0</MMClips>
  <ScaleCrop>false</ScaleCrop>
  <HeadingPairs>
    <vt:vector size="4" baseType="variant">
      <vt:variant>
        <vt:lpstr>Thème</vt:lpstr>
      </vt:variant>
      <vt:variant>
        <vt:i4>1</vt:i4>
      </vt:variant>
      <vt:variant>
        <vt:lpstr>Titres des diapositives</vt:lpstr>
      </vt:variant>
      <vt:variant>
        <vt:i4>5</vt:i4>
      </vt:variant>
    </vt:vector>
  </HeadingPairs>
  <TitlesOfParts>
    <vt:vector size="6" baseType="lpstr">
      <vt:lpstr>Thème Office</vt:lpstr>
      <vt:lpstr>Présentation PowerPoint</vt:lpstr>
      <vt:lpstr>Objectifs de l’atelier</vt:lpstr>
      <vt:lpstr>Présentation PowerPoint</vt:lpstr>
      <vt:lpstr>Quelles sont les retombées de la Démarche BNQ 21000?</vt:lpstr>
      <vt:lpstr>Des questions ou des commentaires?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emilie lapierre</dc:creator>
  <cp:lastModifiedBy>Nancy Brouillette</cp:lastModifiedBy>
  <cp:revision>781</cp:revision>
  <dcterms:created xsi:type="dcterms:W3CDTF">2010-04-19T20:22:23Z</dcterms:created>
  <dcterms:modified xsi:type="dcterms:W3CDTF">2013-03-12T18:59:07Z</dcterms:modified>
</cp:coreProperties>
</file>