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3.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4.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5.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6.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notesSlides/notesSlide7.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notesSlides/notesSlide8.xml" ContentType="application/vnd.openxmlformats-officedocument.presentationml.notesSlide+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notesSlides/notesSlide9.xml" ContentType="application/vnd.openxmlformats-officedocument.presentationml.notesSlide+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notesSlides/notesSlide10.xml" ContentType="application/vnd.openxmlformats-officedocument.presentationml.notesSlide+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notesSlides/notesSlide11.xml" ContentType="application/vnd.openxmlformats-officedocument.presentationml.notesSlide+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notesSlides/notesSlide12.xml" ContentType="application/vnd.openxmlformats-officedocument.presentationml.notesSlide+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notesSlides/notesSlide13.xml" ContentType="application/vnd.openxmlformats-officedocument.presentationml.notesSlide+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notesSlides/notesSlide14.xml" ContentType="application/vnd.openxmlformats-officedocument.presentationml.notesSlide+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notesSlides/notesSlide15.xml" ContentType="application/vnd.openxmlformats-officedocument.presentationml.notesSlide+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notesSlides/notesSlide16.xml" ContentType="application/vnd.openxmlformats-officedocument.presentationml.notesSlide+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notesSlides/notesSlide17.xml" ContentType="application/vnd.openxmlformats-officedocument.presentationml.notesSlide+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notesSlides/notesSlide18.xml" ContentType="application/vnd.openxmlformats-officedocument.presentationml.notesSlide+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notesSlides/notesSlide19.xml" ContentType="application/vnd.openxmlformats-officedocument.presentationml.notesSlide+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notesSlides/notesSlide20.xml" ContentType="application/vnd.openxmlformats-officedocument.presentationml.notesSlide+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notesSlides/notesSlide21.xml" ContentType="application/vnd.openxmlformats-officedocument.presentationml.notesSlide+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notesSlides/notesSlide22.xml" ContentType="application/vnd.openxmlformats-officedocument.presentationml.notesSlide+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notesSlides/notesSlide23.xml" ContentType="application/vnd.openxmlformats-officedocument.presentationml.notesSlide+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notesSlides/notesSlide24.xml" ContentType="application/vnd.openxmlformats-officedocument.presentationml.notesSlide+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notesSlides/notesSlide25.xml" ContentType="application/vnd.openxmlformats-officedocument.presentationml.notesSlide+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notesSlides/notesSlide26.xml" ContentType="application/vnd.openxmlformats-officedocument.presentationml.notesSlide+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notesSlides/notesSlide27.xml" ContentType="application/vnd.openxmlformats-officedocument.presentationml.notesSlide+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notesSlides/notesSlide28.xml" ContentType="application/vnd.openxmlformats-officedocument.presentationml.notesSlide+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notesSlides/notesSlide29.xml" ContentType="application/vnd.openxmlformats-officedocument.presentationml.notesSlide+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notesSlides/notesSlide30.xml" ContentType="application/vnd.openxmlformats-officedocument.presentationml.notesSlide+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notesSlides/notesSlide31.xml" ContentType="application/vnd.openxmlformats-officedocument.presentationml.notesSlide+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notesSlides/notesSlide32.xml" ContentType="application/vnd.openxmlformats-officedocument.presentationml.notesSlide+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notesSlides/notesSlide33.xml" ContentType="application/vnd.openxmlformats-officedocument.presentationml.notesSlide+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notesSlides/notesSlide34.xml" ContentType="application/vnd.openxmlformats-officedocument.presentationml.notesSlide+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notesSlides/notesSlide35.xml" ContentType="application/vnd.openxmlformats-officedocument.presentationml.notesSlide+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notesSlides/notesSlide36.xml" ContentType="application/vnd.openxmlformats-officedocument.presentationml.notesSlide+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notesSlides/notesSlide37.xml" ContentType="application/vnd.openxmlformats-officedocument.presentationml.notesSlide+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notesSlides/notesSlide38.xml" ContentType="application/vnd.openxmlformats-officedocument.presentationml.notesSlide+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notesSlides/notesSlide39.xml" ContentType="application/vnd.openxmlformats-officedocument.presentationml.notesSlide+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notesSlides/notesSlide40.xml" ContentType="application/vnd.openxmlformats-officedocument.presentationml.notesSlide+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notesSlides/notesSlide41.xml" ContentType="application/vnd.openxmlformats-officedocument.presentationml.notesSlide+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notesSlides/notesSlide42.xml" ContentType="application/vnd.openxmlformats-officedocument.presentationml.notesSlide+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notesSlides/notesSlide43.xml" ContentType="application/vnd.openxmlformats-officedocument.presentationml.notesSlide+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notesSlides/notesSlide44.xml" ContentType="application/vnd.openxmlformats-officedocument.presentationml.notesSlide+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notesSlides/notesSlide45.xml" ContentType="application/vnd.openxmlformats-officedocument.presentationml.notesSlide+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notesSlides/notesSlide46.xml" ContentType="application/vnd.openxmlformats-officedocument.presentationml.notesSlide+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notesSlides/notesSlide47.xml" ContentType="application/vnd.openxmlformats-officedocument.presentationml.notesSlide+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notesSlides/notesSlide48.xml" ContentType="application/vnd.openxmlformats-officedocument.presentationml.notesSlide+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notesSlides/notesSlide49.xml" ContentType="application/vnd.openxmlformats-officedocument.presentationml.notesSlide+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notesSlides/notesSlide50.xml" ContentType="application/vnd.openxmlformats-officedocument.presentationml.notesSlide+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notesSlides/notesSlide51.xml" ContentType="application/vnd.openxmlformats-officedocument.presentationml.notesSlide+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notesSlides/notesSlide52.xml" ContentType="application/vnd.openxmlformats-officedocument.presentationml.notesSlide+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notesSlides/notesSlide53.xml" ContentType="application/vnd.openxmlformats-officedocument.presentationml.notesSlide+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notesSlides/notesSlide54.xml" ContentType="application/vnd.openxmlformats-officedocument.presentationml.notesSlide+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66" r:id="rId1"/>
    <p:sldMasterId id="2147483783" r:id="rId2"/>
  </p:sldMasterIdLst>
  <p:notesMasterIdLst>
    <p:notesMasterId r:id="rId58"/>
  </p:notesMasterIdLst>
  <p:handoutMasterIdLst>
    <p:handoutMasterId r:id="rId59"/>
  </p:handoutMasterIdLst>
  <p:sldIdLst>
    <p:sldId id="663" r:id="rId3"/>
    <p:sldId id="628" r:id="rId4"/>
    <p:sldId id="675" r:id="rId5"/>
    <p:sldId id="629" r:id="rId6"/>
    <p:sldId id="677" r:id="rId7"/>
    <p:sldId id="676" r:id="rId8"/>
    <p:sldId id="601" r:id="rId9"/>
    <p:sldId id="615" r:id="rId10"/>
    <p:sldId id="616" r:id="rId11"/>
    <p:sldId id="617" r:id="rId12"/>
    <p:sldId id="671" r:id="rId13"/>
    <p:sldId id="658" r:id="rId14"/>
    <p:sldId id="678" r:id="rId15"/>
    <p:sldId id="630" r:id="rId16"/>
    <p:sldId id="597" r:id="rId17"/>
    <p:sldId id="631" r:id="rId18"/>
    <p:sldId id="633" r:id="rId19"/>
    <p:sldId id="634" r:id="rId20"/>
    <p:sldId id="659" r:id="rId21"/>
    <p:sldId id="635" r:id="rId22"/>
    <p:sldId id="656" r:id="rId23"/>
    <p:sldId id="657" r:id="rId24"/>
    <p:sldId id="661" r:id="rId25"/>
    <p:sldId id="665" r:id="rId26"/>
    <p:sldId id="666" r:id="rId27"/>
    <p:sldId id="667" r:id="rId28"/>
    <p:sldId id="668" r:id="rId29"/>
    <p:sldId id="669" r:id="rId30"/>
    <p:sldId id="670" r:id="rId31"/>
    <p:sldId id="610" r:id="rId32"/>
    <p:sldId id="637" r:id="rId33"/>
    <p:sldId id="638" r:id="rId34"/>
    <p:sldId id="639" r:id="rId35"/>
    <p:sldId id="642" r:id="rId36"/>
    <p:sldId id="643" r:id="rId37"/>
    <p:sldId id="644" r:id="rId38"/>
    <p:sldId id="645" r:id="rId39"/>
    <p:sldId id="646" r:id="rId40"/>
    <p:sldId id="647" r:id="rId41"/>
    <p:sldId id="648" r:id="rId42"/>
    <p:sldId id="649" r:id="rId43"/>
    <p:sldId id="651" r:id="rId44"/>
    <p:sldId id="652" r:id="rId45"/>
    <p:sldId id="650" r:id="rId46"/>
    <p:sldId id="596" r:id="rId47"/>
    <p:sldId id="598" r:id="rId48"/>
    <p:sldId id="599" r:id="rId49"/>
    <p:sldId id="600" r:id="rId50"/>
    <p:sldId id="603" r:id="rId51"/>
    <p:sldId id="604" r:id="rId52"/>
    <p:sldId id="605" r:id="rId53"/>
    <p:sldId id="613" r:id="rId54"/>
    <p:sldId id="621" r:id="rId55"/>
    <p:sldId id="622" r:id="rId56"/>
    <p:sldId id="623" r:id="rId57"/>
  </p:sldIdLst>
  <p:sldSz cx="9144000" cy="6858000" type="screen4x3"/>
  <p:notesSz cx="7010400" cy="9296400"/>
  <p:defaultTextStyle>
    <a:defPPr>
      <a:defRPr lang="fr-CA"/>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33F5"/>
    <a:srgbClr val="4643F7"/>
    <a:srgbClr val="153180"/>
    <a:srgbClr val="378009"/>
    <a:srgbClr val="3A38FA"/>
    <a:srgbClr val="0034FA"/>
    <a:srgbClr val="ECECEC"/>
    <a:srgbClr val="E4E4E4"/>
    <a:srgbClr val="E2E2E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58" autoAdjust="0"/>
    <p:restoredTop sz="93777" autoAdjust="0"/>
  </p:normalViewPr>
  <p:slideViewPr>
    <p:cSldViewPr>
      <p:cViewPr varScale="1">
        <p:scale>
          <a:sx n="91" d="100"/>
          <a:sy n="91" d="100"/>
        </p:scale>
        <p:origin x="-114" y="-3294"/>
      </p:cViewPr>
      <p:guideLst>
        <p:guide orient="horz" pos="2205"/>
        <p:guide pos="2880"/>
      </p:guideLst>
    </p:cSldViewPr>
  </p:slideViewPr>
  <p:outlineViewPr>
    <p:cViewPr>
      <p:scale>
        <a:sx n="33" d="100"/>
        <a:sy n="33" d="100"/>
      </p:scale>
      <p:origin x="0" y="1008"/>
    </p:cViewPr>
  </p:outlineViewPr>
  <p:notesTextViewPr>
    <p:cViewPr>
      <p:scale>
        <a:sx n="100" d="100"/>
        <a:sy n="100" d="100"/>
      </p:scale>
      <p:origin x="0" y="0"/>
    </p:cViewPr>
  </p:notesTextViewPr>
  <p:sorterViewPr>
    <p:cViewPr>
      <p:scale>
        <a:sx n="75" d="100"/>
        <a:sy n="75" d="100"/>
      </p:scale>
      <p:origin x="0" y="2794"/>
    </p:cViewPr>
  </p:sorterViewPr>
  <p:notesViewPr>
    <p:cSldViewPr>
      <p:cViewPr>
        <p:scale>
          <a:sx n="125" d="100"/>
          <a:sy n="125" d="100"/>
        </p:scale>
        <p:origin x="-432" y="-1620"/>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defRPr sz="1200" smtClean="0">
                <a:latin typeface="Arial" charset="0"/>
              </a:defRPr>
            </a:lvl1pPr>
          </a:lstStyle>
          <a:p>
            <a:pPr>
              <a:defRPr/>
            </a:pPr>
            <a:endParaRPr lang="fr-CA"/>
          </a:p>
        </p:txBody>
      </p:sp>
      <p:sp>
        <p:nvSpPr>
          <p:cNvPr id="21507" name="Rectangle 3"/>
          <p:cNvSpPr>
            <a:spLocks noGrp="1" noChangeArrowheads="1"/>
          </p:cNvSpPr>
          <p:nvPr>
            <p:ph type="dt" sz="quarter" idx="1"/>
          </p:nvPr>
        </p:nvSpPr>
        <p:spPr bwMode="auto">
          <a:xfrm>
            <a:off x="3970938"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a:defRPr sz="1200" smtClean="0">
                <a:latin typeface="Arial" charset="0"/>
              </a:defRPr>
            </a:lvl1pPr>
          </a:lstStyle>
          <a:p>
            <a:pPr>
              <a:defRPr/>
            </a:pPr>
            <a:endParaRPr lang="fr-CA"/>
          </a:p>
        </p:txBody>
      </p:sp>
      <p:sp>
        <p:nvSpPr>
          <p:cNvPr id="21508" name="Rectangle 4"/>
          <p:cNvSpPr>
            <a:spLocks noGrp="1" noChangeArrowheads="1"/>
          </p:cNvSpPr>
          <p:nvPr>
            <p:ph type="ftr" sz="quarter" idx="2"/>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defRPr sz="1200" smtClean="0">
                <a:latin typeface="Arial" charset="0"/>
              </a:defRPr>
            </a:lvl1pPr>
          </a:lstStyle>
          <a:p>
            <a:pPr>
              <a:defRPr/>
            </a:pPr>
            <a:endParaRPr lang="fr-CA"/>
          </a:p>
        </p:txBody>
      </p:sp>
      <p:sp>
        <p:nvSpPr>
          <p:cNvPr id="21509" name="Rectangle 5"/>
          <p:cNvSpPr>
            <a:spLocks noGrp="1" noChangeArrowheads="1"/>
          </p:cNvSpPr>
          <p:nvPr>
            <p:ph type="sldNum" sz="quarter" idx="3"/>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defRPr sz="1200" smtClean="0">
                <a:latin typeface="Arial" charset="0"/>
              </a:defRPr>
            </a:lvl1pPr>
          </a:lstStyle>
          <a:p>
            <a:pPr>
              <a:defRPr/>
            </a:pPr>
            <a:fld id="{A7DCDB8B-4F55-4255-9347-383224578407}" type="slidenum">
              <a:rPr lang="fr-CA"/>
              <a:pPr>
                <a:defRPr/>
              </a:pPr>
              <a:t>‹N°›</a:t>
            </a:fld>
            <a:endParaRPr lang="fr-CA"/>
          </a:p>
        </p:txBody>
      </p:sp>
    </p:spTree>
    <p:extLst>
      <p:ext uri="{BB962C8B-B14F-4D97-AF65-F5344CB8AC3E}">
        <p14:creationId xmlns:p14="http://schemas.microsoft.com/office/powerpoint/2010/main" val="2085711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defRPr sz="1200" smtClean="0">
                <a:latin typeface="Arial" charset="0"/>
              </a:defRPr>
            </a:lvl1pPr>
          </a:lstStyle>
          <a:p>
            <a:pPr>
              <a:defRPr/>
            </a:pPr>
            <a:endParaRPr lang="fr-FR"/>
          </a:p>
        </p:txBody>
      </p:sp>
      <p:sp>
        <p:nvSpPr>
          <p:cNvPr id="27651" name="Rectangle 3"/>
          <p:cNvSpPr>
            <a:spLocks noGrp="1" noChangeArrowheads="1"/>
          </p:cNvSpPr>
          <p:nvPr>
            <p:ph type="dt" idx="1"/>
          </p:nvPr>
        </p:nvSpPr>
        <p:spPr bwMode="auto">
          <a:xfrm>
            <a:off x="3970938"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a:defRPr sz="1200" smtClean="0">
                <a:latin typeface="Arial" charset="0"/>
              </a:defRPr>
            </a:lvl1pPr>
          </a:lstStyle>
          <a:p>
            <a:pPr>
              <a:defRPr/>
            </a:pPr>
            <a:endParaRPr lang="fr-FR"/>
          </a:p>
        </p:txBody>
      </p:sp>
      <p:sp>
        <p:nvSpPr>
          <p:cNvPr id="6554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27654" name="Rectangle 6"/>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defRPr sz="1200" smtClean="0">
                <a:latin typeface="Arial" charset="0"/>
              </a:defRPr>
            </a:lvl1pPr>
          </a:lstStyle>
          <a:p>
            <a:pPr>
              <a:defRPr/>
            </a:pPr>
            <a:endParaRPr lang="fr-FR"/>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defRPr sz="1200" smtClean="0">
                <a:latin typeface="Arial" charset="0"/>
              </a:defRPr>
            </a:lvl1pPr>
          </a:lstStyle>
          <a:p>
            <a:pPr>
              <a:defRPr/>
            </a:pPr>
            <a:fld id="{B525DFF0-80D0-499D-A32C-0EDFA9AA5CA6}" type="slidenum">
              <a:rPr lang="fr-FR"/>
              <a:pPr>
                <a:defRPr/>
              </a:pPr>
              <a:t>‹N°›</a:t>
            </a:fld>
            <a:endParaRPr lang="fr-FR"/>
          </a:p>
        </p:txBody>
      </p:sp>
    </p:spTree>
    <p:extLst>
      <p:ext uri="{BB962C8B-B14F-4D97-AF65-F5344CB8AC3E}">
        <p14:creationId xmlns:p14="http://schemas.microsoft.com/office/powerpoint/2010/main" val="14250804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B525DFF0-80D0-499D-A32C-0EDFA9AA5CA6}" type="slidenum">
              <a:rPr lang="fr-FR" smtClean="0"/>
              <a:pPr>
                <a:defRPr/>
              </a:pPr>
              <a:t>1</a:t>
            </a:fld>
            <a:endParaRPr lang="fr-FR"/>
          </a:p>
        </p:txBody>
      </p:sp>
    </p:spTree>
    <p:extLst>
      <p:ext uri="{BB962C8B-B14F-4D97-AF65-F5344CB8AC3E}">
        <p14:creationId xmlns:p14="http://schemas.microsoft.com/office/powerpoint/2010/main" val="169224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10</a:t>
            </a:fld>
            <a:endParaRPr lang="fr-CA">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11</a:t>
            </a:fld>
            <a:endParaRPr lang="fr-CA">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12</a:t>
            </a:fld>
            <a:endParaRPr lang="fr-CA">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13</a:t>
            </a:fld>
            <a:endParaRPr lang="fr-CA">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14</a:t>
            </a:fld>
            <a:endParaRPr lang="fr-CA">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ce réservé de l'image des diapositives 1"/>
          <p:cNvSpPr>
            <a:spLocks noGrp="1" noRot="1" noChangeAspect="1" noTextEdit="1"/>
          </p:cNvSpPr>
          <p:nvPr>
            <p:ph type="sldImg"/>
          </p:nvPr>
        </p:nvSpPr>
        <p:spPr>
          <a:ln/>
        </p:spPr>
      </p:sp>
      <p:sp>
        <p:nvSpPr>
          <p:cNvPr id="74755" name="Espace réservé des commentaires 2"/>
          <p:cNvSpPr>
            <a:spLocks noGrp="1"/>
          </p:cNvSpPr>
          <p:nvPr>
            <p:ph type="body" idx="1"/>
          </p:nvPr>
        </p:nvSpPr>
        <p:spPr>
          <a:noFill/>
        </p:spPr>
        <p:txBody>
          <a:bodyPr/>
          <a:lstStyle/>
          <a:p>
            <a:pPr eaLnBrk="1" hangingPunct="1"/>
            <a:endParaRPr lang="fr-CA" dirty="0" smtClean="0">
              <a:latin typeface="Arial" pitchFamily="34" charset="0"/>
              <a:ea typeface="ヒラギノ角ゴ Pro W3"/>
              <a:cs typeface="ヒラギノ角ゴ Pro W3"/>
            </a:endParaRPr>
          </a:p>
        </p:txBody>
      </p:sp>
      <p:sp>
        <p:nvSpPr>
          <p:cNvPr id="74756" name="Espace réservé du numéro de diapositive 3"/>
          <p:cNvSpPr>
            <a:spLocks noGrp="1"/>
          </p:cNvSpPr>
          <p:nvPr>
            <p:ph type="sldNum" sz="quarter" idx="5"/>
          </p:nvPr>
        </p:nvSpPr>
        <p:spPr>
          <a:noFill/>
          <a:ln>
            <a:miter lim="800000"/>
            <a:headEnd/>
            <a:tailEnd/>
          </a:ln>
        </p:spPr>
        <p:txBody>
          <a:bodyPr/>
          <a:lstStyle/>
          <a:p>
            <a:fld id="{CB1462DF-6AA8-4EE9-BCA1-BEE94A601FCD}" type="slidenum">
              <a:rPr lang="fr-CA">
                <a:latin typeface="Arial" pitchFamily="34" charset="0"/>
                <a:cs typeface="Arial" pitchFamily="34" charset="0"/>
              </a:rPr>
              <a:pPr/>
              <a:t>15</a:t>
            </a:fld>
            <a:endParaRPr lang="fr-CA">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ce réservé de l'image des diapositives 1"/>
          <p:cNvSpPr>
            <a:spLocks noGrp="1" noRot="1" noChangeAspect="1" noTextEdit="1"/>
          </p:cNvSpPr>
          <p:nvPr>
            <p:ph type="sldImg"/>
          </p:nvPr>
        </p:nvSpPr>
        <p:spPr>
          <a:ln/>
        </p:spPr>
      </p:sp>
      <p:sp>
        <p:nvSpPr>
          <p:cNvPr id="74755" name="Espace réservé des commentaires 2"/>
          <p:cNvSpPr>
            <a:spLocks noGrp="1"/>
          </p:cNvSpPr>
          <p:nvPr>
            <p:ph type="body" idx="1"/>
          </p:nvPr>
        </p:nvSpPr>
        <p:spPr>
          <a:noFill/>
        </p:spPr>
        <p:txBody>
          <a:bodyPr/>
          <a:lstStyle/>
          <a:p>
            <a:pPr eaLnBrk="1" hangingPunct="1"/>
            <a:endParaRPr lang="fr-CA" dirty="0" smtClean="0">
              <a:latin typeface="Arial" pitchFamily="34" charset="0"/>
              <a:ea typeface="ヒラギノ角ゴ Pro W3"/>
              <a:cs typeface="ヒラギノ角ゴ Pro W3"/>
            </a:endParaRPr>
          </a:p>
        </p:txBody>
      </p:sp>
      <p:sp>
        <p:nvSpPr>
          <p:cNvPr id="74756" name="Espace réservé du numéro de diapositive 3"/>
          <p:cNvSpPr>
            <a:spLocks noGrp="1"/>
          </p:cNvSpPr>
          <p:nvPr>
            <p:ph type="sldNum" sz="quarter" idx="5"/>
          </p:nvPr>
        </p:nvSpPr>
        <p:spPr>
          <a:noFill/>
          <a:ln>
            <a:miter lim="800000"/>
            <a:headEnd/>
            <a:tailEnd/>
          </a:ln>
        </p:spPr>
        <p:txBody>
          <a:bodyPr/>
          <a:lstStyle/>
          <a:p>
            <a:fld id="{CB1462DF-6AA8-4EE9-BCA1-BEE94A601FCD}" type="slidenum">
              <a:rPr lang="fr-CA">
                <a:latin typeface="Arial" pitchFamily="34" charset="0"/>
                <a:cs typeface="Arial" pitchFamily="34" charset="0"/>
              </a:rPr>
              <a:pPr/>
              <a:t>16</a:t>
            </a:fld>
            <a:endParaRPr lang="fr-CA">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ce réservé de l'image des diapositives 1"/>
          <p:cNvSpPr>
            <a:spLocks noGrp="1" noRot="1" noChangeAspect="1" noTextEdit="1"/>
          </p:cNvSpPr>
          <p:nvPr>
            <p:ph type="sldImg"/>
          </p:nvPr>
        </p:nvSpPr>
        <p:spPr>
          <a:ln/>
        </p:spPr>
      </p:sp>
      <p:sp>
        <p:nvSpPr>
          <p:cNvPr id="74755" name="Espace réservé des commentaires 2"/>
          <p:cNvSpPr>
            <a:spLocks noGrp="1"/>
          </p:cNvSpPr>
          <p:nvPr>
            <p:ph type="body" idx="1"/>
          </p:nvPr>
        </p:nvSpPr>
        <p:spPr>
          <a:noFill/>
        </p:spPr>
        <p:txBody>
          <a:bodyPr/>
          <a:lstStyle/>
          <a:p>
            <a:pPr eaLnBrk="1" hangingPunct="1"/>
            <a:endParaRPr lang="fr-CA" dirty="0" smtClean="0">
              <a:latin typeface="Arial" pitchFamily="34" charset="0"/>
              <a:ea typeface="ヒラギノ角ゴ Pro W3"/>
              <a:cs typeface="ヒラギノ角ゴ Pro W3"/>
            </a:endParaRPr>
          </a:p>
        </p:txBody>
      </p:sp>
      <p:sp>
        <p:nvSpPr>
          <p:cNvPr id="74756" name="Espace réservé du numéro de diapositive 3"/>
          <p:cNvSpPr>
            <a:spLocks noGrp="1"/>
          </p:cNvSpPr>
          <p:nvPr>
            <p:ph type="sldNum" sz="quarter" idx="5"/>
          </p:nvPr>
        </p:nvSpPr>
        <p:spPr>
          <a:noFill/>
          <a:ln>
            <a:miter lim="800000"/>
            <a:headEnd/>
            <a:tailEnd/>
          </a:ln>
        </p:spPr>
        <p:txBody>
          <a:bodyPr/>
          <a:lstStyle/>
          <a:p>
            <a:fld id="{CB1462DF-6AA8-4EE9-BCA1-BEE94A601FCD}" type="slidenum">
              <a:rPr lang="fr-CA">
                <a:latin typeface="Arial" pitchFamily="34" charset="0"/>
                <a:cs typeface="Arial" pitchFamily="34" charset="0"/>
              </a:rPr>
              <a:pPr/>
              <a:t>17</a:t>
            </a:fld>
            <a:endParaRPr lang="fr-CA">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xfrm>
            <a:off x="701040" y="4415790"/>
            <a:ext cx="5748487" cy="4183380"/>
          </a:xfrm>
          <a:noFill/>
        </p:spPr>
        <p:txBody>
          <a:bodyPr/>
          <a:lstStyle/>
          <a:p>
            <a:r>
              <a:rPr lang="fr-CA" dirty="0" smtClean="0"/>
              <a:t>ENJEUX PRIORITAIRES:</a:t>
            </a:r>
            <a:endParaRPr lang="fr-CA" dirty="0"/>
          </a:p>
          <a:p>
            <a:r>
              <a:rPr lang="fr-CA" dirty="0" smtClean="0"/>
              <a:t>La </a:t>
            </a:r>
            <a:r>
              <a:rPr lang="fr-CA" dirty="0"/>
              <a:t>fiche des enjeux prioritaires </a:t>
            </a:r>
            <a:r>
              <a:rPr lang="fr-CA" dirty="0" smtClean="0"/>
              <a:t>est </a:t>
            </a:r>
            <a:r>
              <a:rPr lang="fr-CA" dirty="0"/>
              <a:t>plus </a:t>
            </a:r>
            <a:r>
              <a:rPr lang="fr-CA" dirty="0" smtClean="0"/>
              <a:t>détaillée </a:t>
            </a:r>
            <a:r>
              <a:rPr lang="fr-CA" dirty="0"/>
              <a:t>que </a:t>
            </a:r>
            <a:r>
              <a:rPr lang="fr-CA" dirty="0" smtClean="0"/>
              <a:t>les fiches </a:t>
            </a:r>
            <a:r>
              <a:rPr lang="fr-CA" dirty="0"/>
              <a:t>des autres enjeux. Elle comprend deux pages. </a:t>
            </a:r>
            <a:r>
              <a:rPr lang="fr-CA" dirty="0" smtClean="0"/>
              <a:t>La première </a:t>
            </a:r>
            <a:r>
              <a:rPr lang="fr-CA" dirty="0"/>
              <a:t>présente :</a:t>
            </a:r>
          </a:p>
          <a:p>
            <a:r>
              <a:rPr lang="fr-CA" dirty="0"/>
              <a:t>1. Une section qui décrit ce que signifie le niveau </a:t>
            </a:r>
            <a:r>
              <a:rPr lang="fr-CA" dirty="0" smtClean="0"/>
              <a:t>obtenu selon </a:t>
            </a:r>
            <a:r>
              <a:rPr lang="fr-CA" dirty="0"/>
              <a:t>la description de la méthode BNQ 21000.</a:t>
            </a:r>
          </a:p>
          <a:p>
            <a:r>
              <a:rPr lang="fr-CA" dirty="0"/>
              <a:t>2. Une section d’analyse par l’auteur du rapport.</a:t>
            </a:r>
          </a:p>
          <a:p>
            <a:r>
              <a:rPr lang="fr-CA" dirty="0"/>
              <a:t>3. Une section qui présente un point positif et </a:t>
            </a:r>
            <a:r>
              <a:rPr lang="fr-CA" dirty="0" smtClean="0"/>
              <a:t>des occasions </a:t>
            </a:r>
            <a:r>
              <a:rPr lang="fr-CA" dirty="0"/>
              <a:t>à saisir</a:t>
            </a:r>
            <a:r>
              <a:rPr lang="fr-CA" dirty="0" smtClean="0"/>
              <a:t>.</a:t>
            </a:r>
          </a:p>
          <a:p>
            <a:r>
              <a:rPr lang="fr-CA" dirty="0" smtClean="0"/>
              <a:t>Intégrer les propositions d’actions à mettre en œuvre pour chacun des enjeux prioritaires.</a:t>
            </a:r>
            <a:endParaRPr lang="fr-CA" dirty="0"/>
          </a:p>
          <a:p>
            <a:r>
              <a:rPr lang="fr-CA" dirty="0"/>
              <a:t>La deuxième page présente le tableau des résultats </a:t>
            </a:r>
            <a:r>
              <a:rPr lang="fr-CA" dirty="0" smtClean="0"/>
              <a:t>des parties </a:t>
            </a:r>
            <a:r>
              <a:rPr lang="fr-CA" dirty="0"/>
              <a:t>prenantes impliquées, avec quelques </a:t>
            </a:r>
            <a:r>
              <a:rPr lang="fr-CA" dirty="0" smtClean="0"/>
              <a:t>commentaires que </a:t>
            </a:r>
            <a:r>
              <a:rPr lang="fr-CA" dirty="0"/>
              <a:t>vous aurez </a:t>
            </a:r>
            <a:r>
              <a:rPr lang="fr-CA" dirty="0" smtClean="0"/>
              <a:t>collectés. </a:t>
            </a:r>
          </a:p>
          <a:p>
            <a:endParaRPr lang="fr-CA" dirty="0"/>
          </a:p>
          <a:p>
            <a:r>
              <a:rPr lang="fr-CA" dirty="0" smtClean="0"/>
              <a:t>ENJEUX NON PRIORITAIRES:</a:t>
            </a:r>
            <a:endParaRPr lang="fr-CA" dirty="0">
              <a:latin typeface="Arial" pitchFamily="34" charset="0"/>
              <a:ea typeface="ヒラギノ角ゴ Pro W3"/>
              <a:cs typeface="ヒラギノ角ゴ Pro W3"/>
            </a:endParaRPr>
          </a:p>
          <a:p>
            <a:r>
              <a:rPr lang="fr-CA" dirty="0"/>
              <a:t>Les autres enjeux n’ont pas de fiches détaillées </a:t>
            </a:r>
            <a:r>
              <a:rPr lang="fr-CA" dirty="0" smtClean="0"/>
              <a:t>avec commentaires</a:t>
            </a:r>
            <a:r>
              <a:rPr lang="fr-CA" dirty="0"/>
              <a:t>. Ainsi, les éléments présentés sont :</a:t>
            </a:r>
          </a:p>
          <a:p>
            <a:r>
              <a:rPr lang="fr-CA" dirty="0"/>
              <a:t>‣ Le graphique avec le résultat par partie prenante.</a:t>
            </a:r>
          </a:p>
          <a:p>
            <a:r>
              <a:rPr lang="fr-CA" dirty="0"/>
              <a:t>‣ La description du niveau selon </a:t>
            </a:r>
            <a:r>
              <a:rPr lang="fr-CA" dirty="0" smtClean="0"/>
              <a:t>l’échelle de progression</a:t>
            </a:r>
            <a:endParaRPr lang="fr-CA" dirty="0"/>
          </a:p>
          <a:p>
            <a:r>
              <a:rPr lang="fr-CA" dirty="0"/>
              <a:t>‣ Quelques commentaires des </a:t>
            </a:r>
            <a:r>
              <a:rPr lang="fr-CA" dirty="0" smtClean="0"/>
              <a:t>parties prenantes </a:t>
            </a:r>
          </a:p>
          <a:p>
            <a:pPr marL="171450" indent="-171450">
              <a:buFont typeface="Arial" pitchFamily="34" charset="0"/>
              <a:buChar char="•"/>
            </a:pPr>
            <a:r>
              <a:rPr lang="fr-CA" dirty="0" smtClean="0"/>
              <a:t>Des propositions d’actions sont mises en évidence</a:t>
            </a:r>
          </a:p>
          <a:p>
            <a:endParaRPr lang="en-US" dirty="0"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18</a:t>
            </a:fld>
            <a:endParaRPr lang="fr-CA">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dirty="0"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19</a:t>
            </a:fld>
            <a:endParaRPr lang="fr-CA">
              <a:latin typeface="Arial" pitchFamily="34" charset="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a:t>
            </a:fld>
            <a:endParaRPr lang="fr-CA">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20</a:t>
            </a:fld>
            <a:endParaRPr lang="fr-CA">
              <a:latin typeface="Arial" pitchFamily="34" charset="0"/>
              <a:cs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21</a:t>
            </a:fld>
            <a:endParaRPr lang="fr-CA">
              <a:latin typeface="Arial" pitchFamily="34" charset="0"/>
              <a:cs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22</a:t>
            </a:fld>
            <a:endParaRPr lang="fr-CA">
              <a:latin typeface="Arial" pitchFamily="34" charset="0"/>
              <a:cs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23</a:t>
            </a:fld>
            <a:endParaRPr lang="fr-CA">
              <a:latin typeface="Arial" pitchFamily="34" charset="0"/>
              <a:cs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24</a:t>
            </a:fld>
            <a:endParaRPr lang="fr-CA">
              <a:latin typeface="Arial" pitchFamily="34" charset="0"/>
              <a:cs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25</a:t>
            </a:fld>
            <a:endParaRPr lang="fr-CA">
              <a:latin typeface="Arial" pitchFamily="34" charset="0"/>
              <a:cs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26</a:t>
            </a:fld>
            <a:endParaRPr lang="fr-CA">
              <a:latin typeface="Arial" pitchFamily="34" charset="0"/>
              <a:cs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27</a:t>
            </a:fld>
            <a:endParaRPr lang="fr-CA">
              <a:latin typeface="Arial" pitchFamily="34" charset="0"/>
              <a:cs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28</a:t>
            </a:fld>
            <a:endParaRPr lang="fr-CA">
              <a:latin typeface="Arial" pitchFamily="34" charset="0"/>
              <a:cs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29</a:t>
            </a:fld>
            <a:endParaRPr lang="fr-CA">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a:t>
            </a:fld>
            <a:endParaRPr lang="fr-CA">
              <a:latin typeface="Arial" pitchFamily="34" charset="0"/>
              <a:cs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30</a:t>
            </a:fld>
            <a:endParaRPr lang="fr-CA">
              <a:latin typeface="Arial" pitchFamily="34" charset="0"/>
              <a:cs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31</a:t>
            </a:fld>
            <a:endParaRPr lang="fr-CA">
              <a:latin typeface="Arial" pitchFamily="34" charset="0"/>
              <a:cs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32</a:t>
            </a:fld>
            <a:endParaRPr lang="fr-CA">
              <a:latin typeface="Arial" pitchFamily="34" charset="0"/>
              <a:cs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33</a:t>
            </a:fld>
            <a:endParaRPr lang="fr-CA">
              <a:latin typeface="Arial" pitchFamily="34" charset="0"/>
              <a:cs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34</a:t>
            </a:fld>
            <a:endParaRPr lang="fr-CA">
              <a:latin typeface="Arial" pitchFamily="34" charset="0"/>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35</a:t>
            </a:fld>
            <a:endParaRPr lang="fr-CA">
              <a:latin typeface="Arial" pitchFamily="34" charset="0"/>
              <a:cs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36</a:t>
            </a:fld>
            <a:endParaRPr lang="fr-CA">
              <a:latin typeface="Arial" pitchFamily="34" charset="0"/>
              <a:cs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37</a:t>
            </a:fld>
            <a:endParaRPr lang="fr-CA">
              <a:latin typeface="Arial" pitchFamily="34" charset="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38</a:t>
            </a:fld>
            <a:endParaRPr lang="fr-CA">
              <a:latin typeface="Arial" pitchFamily="34" charset="0"/>
              <a:cs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39</a:t>
            </a:fld>
            <a:endParaRPr lang="fr-CA">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4</a:t>
            </a:fld>
            <a:endParaRPr lang="fr-CA">
              <a:latin typeface="Arial" pitchFamily="34" charset="0"/>
              <a:cs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40</a:t>
            </a:fld>
            <a:endParaRPr lang="fr-CA">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41</a:t>
            </a:fld>
            <a:endParaRPr lang="fr-CA">
              <a:latin typeface="Arial" pitchFamily="34" charset="0"/>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42</a:t>
            </a:fld>
            <a:endParaRPr lang="fr-CA">
              <a:latin typeface="Arial" pitchFamily="34" charset="0"/>
              <a:cs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43</a:t>
            </a:fld>
            <a:endParaRPr lang="fr-CA">
              <a:latin typeface="Arial" pitchFamily="34" charset="0"/>
              <a:cs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44</a:t>
            </a:fld>
            <a:endParaRPr lang="fr-CA">
              <a:latin typeface="Arial" pitchFamily="34" charset="0"/>
              <a:cs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45</a:t>
            </a:fld>
            <a:endParaRPr lang="fr-CA">
              <a:latin typeface="Arial" pitchFamily="34" charset="0"/>
              <a:cs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46</a:t>
            </a:fld>
            <a:endParaRPr lang="fr-CA">
              <a:latin typeface="Arial" pitchFamily="34" charset="0"/>
              <a:cs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47</a:t>
            </a:fld>
            <a:endParaRPr lang="fr-CA">
              <a:latin typeface="Arial" pitchFamily="34" charset="0"/>
              <a:cs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48</a:t>
            </a:fld>
            <a:endParaRPr lang="fr-CA">
              <a:latin typeface="Arial" pitchFamily="34" charset="0"/>
              <a:cs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49</a:t>
            </a:fld>
            <a:endParaRPr lang="fr-CA">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r>
              <a:rPr lang="fr-CA" dirty="0" smtClean="0"/>
              <a:t>Cette page du </a:t>
            </a:r>
            <a:r>
              <a:rPr lang="fr-CA" dirty="0"/>
              <a:t>rapport fait la synthèse des points forts et des points à améliorer.  Essentiellement, les enjeux sur lesquels </a:t>
            </a:r>
            <a:r>
              <a:rPr lang="fr-CA" dirty="0" smtClean="0"/>
              <a:t>l’organisation </a:t>
            </a:r>
            <a:r>
              <a:rPr lang="fr-CA" dirty="0"/>
              <a:t>a le plus haut niveau de maturité sont considérés comme des enjeux forts. Les plus bas représentent les enjeux à travailler. </a:t>
            </a:r>
            <a:r>
              <a:rPr lang="fr-CA" dirty="0" smtClean="0"/>
              <a:t>Inutile </a:t>
            </a:r>
            <a:r>
              <a:rPr lang="fr-CA" dirty="0"/>
              <a:t>de mettre les 21 enjeux. L’idée est de faire ressortir les enjeux clés.</a:t>
            </a:r>
          </a:p>
          <a:p>
            <a:r>
              <a:rPr lang="fr-CA" dirty="0"/>
              <a:t> </a:t>
            </a:r>
          </a:p>
          <a:p>
            <a:r>
              <a:rPr lang="fr-CA" dirty="0"/>
              <a:t> </a:t>
            </a:r>
          </a:p>
          <a:p>
            <a:r>
              <a:rPr lang="fr-CA" b="1" dirty="0"/>
              <a:t>Comment utiliser les étoiles ?</a:t>
            </a:r>
            <a:endParaRPr lang="fr-CA" dirty="0"/>
          </a:p>
          <a:p>
            <a:r>
              <a:rPr lang="fr-CA" dirty="0"/>
              <a:t>Le système d’étoiles est conçu pour donner votre opinion du niveau de priorité des enjeux à travailler. Ce travail devra cependant être validé dans l’étape 4 – Prioriser vos enjeux.</a:t>
            </a:r>
          </a:p>
          <a:p>
            <a:r>
              <a:rPr lang="fr-CA" dirty="0"/>
              <a:t> </a:t>
            </a:r>
          </a:p>
          <a:p>
            <a:pPr eaLnBrk="1" hangingPunct="1"/>
            <a:endParaRPr lang="en-US" dirty="0"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5</a:t>
            </a:fld>
            <a:endParaRPr lang="fr-CA">
              <a:latin typeface="Arial" pitchFamily="34" charset="0"/>
              <a:cs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50</a:t>
            </a:fld>
            <a:endParaRPr lang="fr-CA">
              <a:latin typeface="Arial" pitchFamily="34" charset="0"/>
              <a:cs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51</a:t>
            </a:fld>
            <a:endParaRPr lang="fr-CA">
              <a:latin typeface="Arial" pitchFamily="34" charset="0"/>
              <a:cs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52</a:t>
            </a:fld>
            <a:endParaRPr lang="fr-CA">
              <a:latin typeface="Arial" pitchFamily="34" charset="0"/>
              <a:cs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53</a:t>
            </a:fld>
            <a:endParaRPr lang="fr-CA">
              <a:latin typeface="Arial" pitchFamily="34" charset="0"/>
              <a:cs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54</a:t>
            </a:fld>
            <a:endParaRPr lang="fr-CA">
              <a:latin typeface="Arial" pitchFamily="34" charset="0"/>
              <a:cs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p:cNvSpPr>
            <a:spLocks noGrp="1" noRot="1" noChangeAspect="1" noTextEdit="1"/>
          </p:cNvSpPr>
          <p:nvPr>
            <p:ph type="sldImg"/>
          </p:nvPr>
        </p:nvSpPr>
        <p:spPr>
          <a:ln/>
        </p:spPr>
      </p:sp>
      <p:sp>
        <p:nvSpPr>
          <p:cNvPr id="215043" name="Espace réservé des commentaires 2"/>
          <p:cNvSpPr>
            <a:spLocks noGrp="1"/>
          </p:cNvSpPr>
          <p:nvPr>
            <p:ph type="body" idx="1"/>
          </p:nvPr>
        </p:nvSpPr>
        <p:spPr/>
        <p:txBody>
          <a:bodyPr>
            <a:normAutofit/>
          </a:bodyPr>
          <a:lstStyle/>
          <a:p>
            <a:pPr eaLnBrk="1" hangingPunct="1">
              <a:defRPr/>
            </a:pPr>
            <a:endParaRPr lang="fr-FR" dirty="0" smtClean="0"/>
          </a:p>
        </p:txBody>
      </p:sp>
      <p:sp>
        <p:nvSpPr>
          <p:cNvPr id="73732" name="Espace réservé du numéro de diapositive 3"/>
          <p:cNvSpPr>
            <a:spLocks noGrp="1"/>
          </p:cNvSpPr>
          <p:nvPr>
            <p:ph type="sldNum" sz="quarter" idx="5"/>
          </p:nvPr>
        </p:nvSpPr>
        <p:spPr>
          <a:noFill/>
          <a:ln>
            <a:miter lim="800000"/>
            <a:headEnd/>
            <a:tailEnd/>
          </a:ln>
        </p:spPr>
        <p:txBody>
          <a:bodyPr/>
          <a:lstStyle/>
          <a:p>
            <a:fld id="{55300D86-93A1-451F-9CE7-3E94554C77B4}" type="slidenum">
              <a:rPr lang="fr-CA">
                <a:latin typeface="Arial" pitchFamily="34" charset="0"/>
                <a:cs typeface="Arial" pitchFamily="34" charset="0"/>
              </a:rPr>
              <a:pPr/>
              <a:t>55</a:t>
            </a:fld>
            <a:endParaRPr lang="fr-CA">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r>
              <a:rPr lang="fr-CA" dirty="0" smtClean="0"/>
              <a:t>Cette page sert </a:t>
            </a:r>
            <a:r>
              <a:rPr lang="fr-CA" dirty="0"/>
              <a:t>à mettre les résultats en perspective grâce à votre analyse. </a:t>
            </a:r>
            <a:r>
              <a:rPr lang="fr-CA" dirty="0" smtClean="0"/>
              <a:t>Présentez les </a:t>
            </a:r>
            <a:r>
              <a:rPr lang="fr-CA" dirty="0"/>
              <a:t>éléments clés, en trois ou quatre points.</a:t>
            </a:r>
          </a:p>
          <a:p>
            <a:pPr eaLnBrk="1" hangingPunct="1"/>
            <a:endParaRPr lang="en-US" dirty="0"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6</a:t>
            </a:fld>
            <a:endParaRPr lang="fr-CA">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xfrm>
            <a:off x="340049" y="4415790"/>
            <a:ext cx="6330303" cy="4183380"/>
          </a:xfrm>
          <a:noFill/>
        </p:spPr>
        <p:txBody>
          <a:bodyPr/>
          <a:lstStyle/>
          <a:p>
            <a:r>
              <a:rPr lang="fr-CA" dirty="0"/>
              <a:t>Chaque page de résultats présente les enjeux </a:t>
            </a:r>
            <a:r>
              <a:rPr lang="fr-CA" dirty="0" smtClean="0"/>
              <a:t>par dimension</a:t>
            </a:r>
            <a:r>
              <a:rPr lang="fr-CA" dirty="0"/>
              <a:t>. La note obtenue est présentée dans une bulle</a:t>
            </a:r>
            <a:r>
              <a:rPr lang="fr-CA" dirty="0" smtClean="0"/>
              <a:t>, qu’il </a:t>
            </a:r>
            <a:r>
              <a:rPr lang="fr-CA" dirty="0"/>
              <a:t>vous faudra positionner au bon endroit dans le tableau.</a:t>
            </a:r>
          </a:p>
          <a:p>
            <a:r>
              <a:rPr lang="en-US" dirty="0"/>
              <a:t>‣ </a:t>
            </a:r>
            <a:r>
              <a:rPr lang="fr-CA" dirty="0"/>
              <a:t>Les bulles </a:t>
            </a:r>
            <a:r>
              <a:rPr lang="fr-CA" b="1" dirty="0"/>
              <a:t>vertes </a:t>
            </a:r>
            <a:r>
              <a:rPr lang="fr-CA" dirty="0"/>
              <a:t>sont les enjeux les mieux maitrisés.</a:t>
            </a:r>
          </a:p>
          <a:p>
            <a:r>
              <a:rPr lang="en-US" dirty="0"/>
              <a:t>‣ </a:t>
            </a:r>
            <a:r>
              <a:rPr lang="fr-CA" dirty="0"/>
              <a:t>Les bulles </a:t>
            </a:r>
            <a:r>
              <a:rPr lang="fr-CA" b="1" dirty="0"/>
              <a:t>grises </a:t>
            </a:r>
            <a:r>
              <a:rPr lang="fr-CA" dirty="0"/>
              <a:t>sont les enjeux de </a:t>
            </a:r>
            <a:r>
              <a:rPr lang="fr-CA" dirty="0" smtClean="0"/>
              <a:t>niveau intermédiaire</a:t>
            </a:r>
            <a:r>
              <a:rPr lang="fr-CA" dirty="0"/>
              <a:t>.</a:t>
            </a:r>
          </a:p>
          <a:p>
            <a:r>
              <a:rPr lang="en-US" dirty="0"/>
              <a:t>‣ </a:t>
            </a:r>
            <a:r>
              <a:rPr lang="fr-CA" dirty="0"/>
              <a:t>Les bulles </a:t>
            </a:r>
            <a:r>
              <a:rPr lang="fr-CA" b="1" dirty="0"/>
              <a:t>rouge </a:t>
            </a:r>
            <a:r>
              <a:rPr lang="fr-CA" dirty="0"/>
              <a:t>sont les enjeux à travailler.</a:t>
            </a:r>
          </a:p>
          <a:p>
            <a:r>
              <a:rPr lang="en-US" dirty="0"/>
              <a:t>‣ </a:t>
            </a:r>
            <a:r>
              <a:rPr lang="fr-CA" dirty="0"/>
              <a:t>Les enjeux prioritaires sont encerclés en rouge.</a:t>
            </a:r>
          </a:p>
          <a:p>
            <a:r>
              <a:rPr lang="fr-CA" dirty="0"/>
              <a:t>Le choix des couleurs est laissé au jugement de l’auteur </a:t>
            </a:r>
            <a:r>
              <a:rPr lang="fr-CA" dirty="0" smtClean="0"/>
              <a:t>du rapport</a:t>
            </a:r>
            <a:r>
              <a:rPr lang="fr-CA" dirty="0"/>
              <a:t>. Ainsi, une organisation dont tous les enjeux </a:t>
            </a:r>
            <a:r>
              <a:rPr lang="fr-CA" dirty="0" smtClean="0"/>
              <a:t>se situeraient </a:t>
            </a:r>
            <a:r>
              <a:rPr lang="fr-CA" dirty="0"/>
              <a:t>entre 3,5 et 5 pourraient avoir des enjeux </a:t>
            </a:r>
            <a:r>
              <a:rPr lang="fr-CA" dirty="0" smtClean="0"/>
              <a:t>de niveau </a:t>
            </a:r>
            <a:r>
              <a:rPr lang="fr-CA" dirty="0"/>
              <a:t>4 en rouge, car ils seront jugés comme des points </a:t>
            </a:r>
            <a:r>
              <a:rPr lang="fr-CA" dirty="0" smtClean="0"/>
              <a:t>à améliorer</a:t>
            </a:r>
            <a:r>
              <a:rPr lang="fr-CA" dirty="0"/>
              <a:t>.</a:t>
            </a:r>
          </a:p>
          <a:p>
            <a:r>
              <a:rPr lang="fr-CA" dirty="0"/>
              <a:t>De plus, un enjeux de niveau intermédiaire, voire un </a:t>
            </a:r>
            <a:r>
              <a:rPr lang="fr-CA" dirty="0" smtClean="0"/>
              <a:t>point fort</a:t>
            </a:r>
            <a:r>
              <a:rPr lang="fr-CA" dirty="0"/>
              <a:t>, pourrait tout de même être encerclé en rouge s’il </a:t>
            </a:r>
            <a:r>
              <a:rPr lang="fr-CA" dirty="0" smtClean="0"/>
              <a:t>est considéré </a:t>
            </a:r>
            <a:r>
              <a:rPr lang="fr-CA" dirty="0"/>
              <a:t>comme un enjeu prioritaire.</a:t>
            </a:r>
          </a:p>
          <a:p>
            <a:endParaRPr lang="fr-CA" dirty="0"/>
          </a:p>
          <a:p>
            <a:r>
              <a:rPr lang="fr-CA" dirty="0" smtClean="0"/>
              <a:t>En complément:</a:t>
            </a:r>
          </a:p>
          <a:p>
            <a:r>
              <a:rPr lang="fr-CA" dirty="0"/>
              <a:t>I</a:t>
            </a:r>
            <a:r>
              <a:rPr lang="fr-CA" dirty="0" smtClean="0"/>
              <a:t>l </a:t>
            </a:r>
            <a:r>
              <a:rPr lang="fr-CA" dirty="0"/>
              <a:t>est </a:t>
            </a:r>
            <a:r>
              <a:rPr lang="fr-CA" dirty="0" smtClean="0"/>
              <a:t>possible </a:t>
            </a:r>
            <a:r>
              <a:rPr lang="fr-CA" dirty="0"/>
              <a:t>de cliquer sur les </a:t>
            </a:r>
            <a:r>
              <a:rPr lang="fr-CA" dirty="0" smtClean="0"/>
              <a:t>bulles pour </a:t>
            </a:r>
            <a:r>
              <a:rPr lang="fr-CA" dirty="0"/>
              <a:t>obtenir plus de détails au sujet du score obtenu</a:t>
            </a:r>
            <a:r>
              <a:rPr lang="fr-CA" dirty="0" smtClean="0"/>
              <a:t>. (voir </a:t>
            </a:r>
            <a:r>
              <a:rPr lang="fr-CA" dirty="0"/>
              <a:t>3-3-1-1_Redaction-rapport_Guide.docx)</a:t>
            </a:r>
          </a:p>
          <a:p>
            <a:r>
              <a:rPr lang="fr-CA" dirty="0"/>
              <a:t>Vous devrez donc, pour chacun des enjeux, remplir </a:t>
            </a:r>
            <a:r>
              <a:rPr lang="fr-CA" dirty="0" smtClean="0"/>
              <a:t>la section </a:t>
            </a:r>
            <a:r>
              <a:rPr lang="fr-CA" dirty="0"/>
              <a:t>correspondante à la fin du rapport</a:t>
            </a:r>
            <a:r>
              <a:rPr lang="fr-CA" dirty="0" smtClean="0"/>
              <a:t>.</a:t>
            </a:r>
            <a:endParaRPr lang="fr-CA" dirty="0"/>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7</a:t>
            </a:fld>
            <a:endParaRPr lang="fr-CA">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8</a:t>
            </a:fld>
            <a:endParaRPr lang="fr-CA">
              <a:latin typeface="Arial" pitchFamily="34"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72707" name="Espace réservé des commentaires 2"/>
          <p:cNvSpPr>
            <a:spLocks noGrp="1"/>
          </p:cNvSpPr>
          <p:nvPr>
            <p:ph type="body" idx="1"/>
          </p:nvPr>
        </p:nvSpPr>
        <p:spPr>
          <a:noFill/>
        </p:spPr>
        <p:txBody>
          <a:bodyPr/>
          <a:lstStyle/>
          <a:p>
            <a:pPr eaLnBrk="1" hangingPunct="1"/>
            <a:endParaRPr lang="en-US" smtClean="0">
              <a:latin typeface="Arial" pitchFamily="34" charset="0"/>
              <a:ea typeface="ヒラギノ角ゴ Pro W3"/>
              <a:cs typeface="ヒラギノ角ゴ Pro W3"/>
            </a:endParaRPr>
          </a:p>
        </p:txBody>
      </p:sp>
      <p:sp>
        <p:nvSpPr>
          <p:cNvPr id="72708" name="Espace réservé du numéro de diapositive 3"/>
          <p:cNvSpPr>
            <a:spLocks noGrp="1"/>
          </p:cNvSpPr>
          <p:nvPr>
            <p:ph type="sldNum" sz="quarter" idx="5"/>
          </p:nvPr>
        </p:nvSpPr>
        <p:spPr>
          <a:noFill/>
          <a:ln>
            <a:miter lim="800000"/>
            <a:headEnd/>
            <a:tailEnd/>
          </a:ln>
        </p:spPr>
        <p:txBody>
          <a:bodyPr/>
          <a:lstStyle/>
          <a:p>
            <a:fld id="{119F817B-12BD-40EA-A29F-06A270004FF5}" type="slidenum">
              <a:rPr lang="fr-CA">
                <a:latin typeface="Arial" pitchFamily="34" charset="0"/>
                <a:cs typeface="Arial" pitchFamily="34" charset="0"/>
              </a:rPr>
              <a:pPr/>
              <a:t>9</a:t>
            </a:fld>
            <a:endParaRPr lang="fr-CA">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BEAA8783-8625-4C0E-BABA-4324F21AD334}" type="slidenum">
              <a:rPr lang="fr-CA"/>
              <a:pPr>
                <a:defRPr/>
              </a:pPr>
              <a:t>‹N°›</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FBE21039-30D3-4F15-8961-117089F4657C}" type="slidenum">
              <a:rPr lang="fr-CA"/>
              <a:pPr>
                <a:defRPr/>
              </a:pPr>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41BB40EF-BFC7-4B28-AD9C-AE975AF94A70}" type="slidenum">
              <a:rPr lang="fr-CA"/>
              <a:pPr>
                <a:defRPr/>
              </a:pPr>
              <a:t>‹N°›</a:t>
            </a:fld>
            <a:endParaRPr lang="fr-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VERT_titre 1 ligne_texte_fond">
    <p:spTree>
      <p:nvGrpSpPr>
        <p:cNvPr id="1" name=""/>
        <p:cNvGrpSpPr/>
        <p:nvPr/>
      </p:nvGrpSpPr>
      <p:grpSpPr>
        <a:xfrm>
          <a:off x="0" y="0"/>
          <a:ext cx="0" cy="0"/>
          <a:chOff x="0" y="0"/>
          <a:chExt cx="0" cy="0"/>
        </a:xfrm>
      </p:grpSpPr>
      <p:pic>
        <p:nvPicPr>
          <p:cNvPr id="5" name="Image 6" descr="Bande verte.png"/>
          <p:cNvPicPr>
            <a:picLocks noChangeAspect="1"/>
          </p:cNvPicPr>
          <p:nvPr userDrawn="1"/>
        </p:nvPicPr>
        <p:blipFill>
          <a:blip r:embed="rId2" cstate="print"/>
          <a:srcRect l="9" t="14581"/>
          <a:stretch>
            <a:fillRect/>
          </a:stretch>
        </p:blipFill>
        <p:spPr bwMode="auto">
          <a:xfrm>
            <a:off x="0" y="1000125"/>
            <a:ext cx="341313" cy="5857875"/>
          </a:xfrm>
          <a:prstGeom prst="rect">
            <a:avLst/>
          </a:prstGeom>
          <a:noFill/>
          <a:ln w="9525">
            <a:noFill/>
            <a:miter lim="800000"/>
            <a:headEnd/>
            <a:tailEnd/>
          </a:ln>
        </p:spPr>
      </p:pic>
      <p:pic>
        <p:nvPicPr>
          <p:cNvPr id="6" name="Image 7" descr="ligne verte.png"/>
          <p:cNvPicPr>
            <a:picLocks noChangeAspect="1"/>
          </p:cNvPicPr>
          <p:nvPr userDrawn="1"/>
        </p:nvPicPr>
        <p:blipFill>
          <a:blip r:embed="rId3"/>
          <a:srcRect/>
          <a:stretch>
            <a:fillRect/>
          </a:stretch>
        </p:blipFill>
        <p:spPr bwMode="auto">
          <a:xfrm>
            <a:off x="0" y="1000125"/>
            <a:ext cx="9144000" cy="12700"/>
          </a:xfrm>
          <a:prstGeom prst="rect">
            <a:avLst/>
          </a:prstGeom>
          <a:noFill/>
          <a:ln w="9525">
            <a:noFill/>
            <a:miter lim="800000"/>
            <a:headEnd/>
            <a:tailEnd/>
          </a:ln>
        </p:spPr>
      </p:pic>
      <p:pic>
        <p:nvPicPr>
          <p:cNvPr id="7" name="Image 8" descr="BNQ2100_COuleur_small.png"/>
          <p:cNvPicPr>
            <a:picLocks noChangeAspect="1"/>
          </p:cNvPicPr>
          <p:nvPr userDrawn="1"/>
        </p:nvPicPr>
        <p:blipFill>
          <a:blip r:embed="rId4" cstate="print"/>
          <a:srcRect/>
          <a:stretch>
            <a:fillRect/>
          </a:stretch>
        </p:blipFill>
        <p:spPr bwMode="auto">
          <a:xfrm>
            <a:off x="7223125" y="5826125"/>
            <a:ext cx="1420813" cy="603250"/>
          </a:xfrm>
          <a:prstGeom prst="rect">
            <a:avLst/>
          </a:prstGeom>
          <a:noFill/>
          <a:ln w="9525">
            <a:noFill/>
            <a:miter lim="800000"/>
            <a:headEnd/>
            <a:tailEnd/>
          </a:ln>
        </p:spPr>
      </p:pic>
      <p:sp>
        <p:nvSpPr>
          <p:cNvPr id="2" name="Titre 1"/>
          <p:cNvSpPr>
            <a:spLocks noGrp="1"/>
          </p:cNvSpPr>
          <p:nvPr>
            <p:ph type="title"/>
          </p:nvPr>
        </p:nvSpPr>
        <p:spPr>
          <a:xfrm>
            <a:off x="928662" y="214290"/>
            <a:ext cx="7786742" cy="796908"/>
          </a:xfrm>
          <a:prstGeom prst="rect">
            <a:avLst/>
          </a:prstGeom>
        </p:spPr>
        <p:txBody>
          <a:bodyPr>
            <a:normAutofit/>
          </a:bodyPr>
          <a:lstStyle>
            <a:lvl1pPr marL="0" indent="0" algn="l" defTabSz="900000">
              <a:lnSpc>
                <a:spcPts val="3400"/>
              </a:lnSpc>
              <a:tabLst>
                <a:tab pos="900000" algn="l"/>
              </a:tabLst>
              <a:defRPr sz="2800" b="1" baseline="0">
                <a:solidFill>
                  <a:srgbClr val="009A00"/>
                </a:solidFill>
                <a:latin typeface="Arial" pitchFamily="34" charset="0"/>
                <a:cs typeface="Arial" pitchFamily="34" charset="0"/>
              </a:defRPr>
            </a:lvl1pPr>
          </a:lstStyle>
          <a:p>
            <a:r>
              <a:rPr lang="en-US" dirty="0" smtClean="0"/>
              <a:t>Click to edit Master title style</a:t>
            </a:r>
            <a:endParaRPr lang="fr-CA" dirty="0"/>
          </a:p>
        </p:txBody>
      </p:sp>
      <p:sp>
        <p:nvSpPr>
          <p:cNvPr id="14" name="Espace réservé du contenu 13"/>
          <p:cNvSpPr>
            <a:spLocks noGrp="1"/>
          </p:cNvSpPr>
          <p:nvPr>
            <p:ph sz="quarter" idx="14"/>
          </p:nvPr>
        </p:nvSpPr>
        <p:spPr>
          <a:xfrm>
            <a:off x="609600" y="1524000"/>
            <a:ext cx="8286808" cy="3714763"/>
          </a:xfrm>
          <a:prstGeom prst="rect">
            <a:avLst/>
          </a:prstGeom>
        </p:spPr>
        <p:txBody>
          <a:bodyPr>
            <a:normAutofit/>
          </a:bodyPr>
          <a:lstStyle>
            <a:lvl1pPr marL="531813" indent="-531813">
              <a:lnSpc>
                <a:spcPts val="3400"/>
              </a:lnSpc>
              <a:buFontTx/>
              <a:buBlip>
                <a:blip r:embed="rId5"/>
              </a:buBlip>
              <a:defRPr sz="2800">
                <a:solidFill>
                  <a:schemeClr val="tx1">
                    <a:lumMod val="65000"/>
                    <a:lumOff val="35000"/>
                  </a:schemeClr>
                </a:solidFill>
                <a:latin typeface="Arial" pitchFamily="34" charset="0"/>
                <a:cs typeface="Arial" pitchFamily="34" charset="0"/>
              </a:defRPr>
            </a:lvl1pPr>
            <a:lvl2pPr marL="1260475" indent="-536575">
              <a:lnSpc>
                <a:spcPts val="3400"/>
              </a:lnSpc>
              <a:buFontTx/>
              <a:buBlip>
                <a:blip r:embed="rId6"/>
              </a:buBlip>
              <a:defRPr sz="2800">
                <a:solidFill>
                  <a:schemeClr val="tx1">
                    <a:lumMod val="65000"/>
                    <a:lumOff val="35000"/>
                  </a:schemeClr>
                </a:solidFill>
                <a:latin typeface="Arial" pitchFamily="34" charset="0"/>
                <a:cs typeface="Arial" pitchFamily="34" charset="0"/>
              </a:defRPr>
            </a:lvl2pPr>
            <a:lvl3pPr marL="1976438" indent="-528638">
              <a:lnSpc>
                <a:spcPts val="3400"/>
              </a:lnSpc>
              <a:buFontTx/>
              <a:buBlip>
                <a:blip r:embed="rId7"/>
              </a:buBlip>
              <a:defRPr sz="2800">
                <a:solidFill>
                  <a:schemeClr val="tx1">
                    <a:lumMod val="65000"/>
                    <a:lumOff val="35000"/>
                  </a:schemeClr>
                </a:solidFill>
                <a:latin typeface="Arial" pitchFamily="34" charset="0"/>
                <a:cs typeface="Arial" pitchFamily="34" charset="0"/>
              </a:defRPr>
            </a:lvl3pPr>
            <a:lvl4pPr marL="2693988" indent="-534988">
              <a:lnSpc>
                <a:spcPts val="3400"/>
              </a:lnSpc>
              <a:buFontTx/>
              <a:buBlip>
                <a:blip r:embed="rId8"/>
              </a:buBlip>
              <a:defRPr sz="2800">
                <a:solidFill>
                  <a:schemeClr val="tx1">
                    <a:lumMod val="65000"/>
                    <a:lumOff val="35000"/>
                  </a:schemeClr>
                </a:solidFill>
                <a:latin typeface="Arial" pitchFamily="34" charset="0"/>
                <a:cs typeface="Arial" pitchFamily="34" charset="0"/>
              </a:defRPr>
            </a:lvl4pPr>
            <a:lvl5pPr>
              <a:lnSpc>
                <a:spcPts val="3400"/>
              </a:lnSpc>
              <a:defRPr sz="2800">
                <a:solidFill>
                  <a:schemeClr val="tx1">
                    <a:lumMod val="50000"/>
                    <a:lumOff val="50000"/>
                  </a:schemeClr>
                </a:solidFill>
                <a:latin typeface="Arial" pitchFamily="34" charset="0"/>
                <a:cs typeface="Arial" pitchFamily="34" charset="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30AC18E-E3FE-466B-9C5E-BFA4812BA71D}" type="slidenum">
              <a:rPr lang="fr-FR"/>
              <a:pPr>
                <a:defRPr/>
              </a:pPr>
              <a:t>‹N°›</a:t>
            </a:fld>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0BB55AB-0DE8-493A-BDFD-E0112526B4DA}" type="slidenum">
              <a:rPr lang="fr-FR"/>
              <a:pPr>
                <a:defRPr/>
              </a:pPr>
              <a:t>‹N°›</a:t>
            </a:fld>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B96D221-764C-4953-ADB8-9559C66AD37F}" type="slidenum">
              <a:rPr lang="fr-FR"/>
              <a:pPr>
                <a:defRPr/>
              </a:pPr>
              <a:t>‹N°›</a:t>
            </a:fld>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FE6A5BB-86C2-458C-A67E-7228404BA048}" type="slidenum">
              <a:rPr lang="fr-FR"/>
              <a:pPr>
                <a:defRPr/>
              </a:pPr>
              <a:t>‹N°›</a:t>
            </a:fld>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43375BDD-AC9F-4C38-BF3A-E6161B904BFC}" type="slidenum">
              <a:rPr lang="fr-FR"/>
              <a:pPr>
                <a:defRPr/>
              </a:pPr>
              <a:t>‹N°›</a:t>
            </a:fld>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2073F2E3-7552-4A65-8AE2-74ED765A51CF}" type="slidenum">
              <a:rPr lang="fr-FR"/>
              <a:pPr>
                <a:defRPr/>
              </a:pPr>
              <a:t>‹N°›</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D6D0C00C-66A2-4779-9CB6-BE44521E14EC}"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1C85D46E-9B46-43A4-BA95-0BA5E7872C7F}" type="slidenum">
              <a:rPr lang="fr-CA"/>
              <a:pPr>
                <a:defRPr/>
              </a:pPr>
              <a:t>‹N°›</a:t>
            </a:fld>
            <a:endParaRPr lang="fr-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1D07D9E-A914-4639-AF91-04818B842A3A}" type="slidenum">
              <a:rPr lang="fr-FR"/>
              <a:pPr>
                <a:defRPr/>
              </a:pPr>
              <a:t>‹N°›</a:t>
            </a:fld>
            <a:endParaRPr lang="fr-F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A868743-65DA-4D92-8BA6-A7E772542B24}" type="slidenum">
              <a:rPr lang="fr-FR"/>
              <a:pPr>
                <a:defRPr/>
              </a:pPr>
              <a:t>‹N°›</a:t>
            </a:fld>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3AEA8C91-224D-432F-9561-68A35A8C4DCF}" type="slidenum">
              <a:rPr lang="fr-FR"/>
              <a:pPr>
                <a:defRPr/>
              </a:pPr>
              <a:t>‹N°›</a:t>
            </a:fld>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331C166-D408-464E-8B19-9925B128D80A}"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endParaRPr lang="fr-CA"/>
          </a:p>
        </p:txBody>
      </p:sp>
      <p:sp>
        <p:nvSpPr>
          <p:cNvPr id="5" name="Espace réservé du pied de page 4"/>
          <p:cNvSpPr>
            <a:spLocks noGrp="1"/>
          </p:cNvSpPr>
          <p:nvPr>
            <p:ph type="ftr" sz="quarter" idx="11"/>
          </p:nvPr>
        </p:nvSpPr>
        <p:spPr/>
        <p:txBody>
          <a:bodyPr/>
          <a:lstStyle>
            <a:lvl1pPr>
              <a:defRPr/>
            </a:lvl1pPr>
          </a:lstStyle>
          <a:p>
            <a:pPr>
              <a:defRPr/>
            </a:pPr>
            <a:endParaRPr lang="fr-CA"/>
          </a:p>
        </p:txBody>
      </p:sp>
      <p:sp>
        <p:nvSpPr>
          <p:cNvPr id="6" name="Espace réservé du numéro de diapositive 5"/>
          <p:cNvSpPr>
            <a:spLocks noGrp="1"/>
          </p:cNvSpPr>
          <p:nvPr>
            <p:ph type="sldNum" sz="quarter" idx="12"/>
          </p:nvPr>
        </p:nvSpPr>
        <p:spPr/>
        <p:txBody>
          <a:bodyPr/>
          <a:lstStyle>
            <a:lvl1pPr>
              <a:defRPr/>
            </a:lvl1pPr>
          </a:lstStyle>
          <a:p>
            <a:pPr>
              <a:defRPr/>
            </a:pPr>
            <a:fld id="{F3859B8F-E9F9-455A-81AE-FE041CFC46F6}" type="slidenum">
              <a:rPr lang="fr-CA"/>
              <a:pPr>
                <a:defRPr/>
              </a:pPr>
              <a:t>‹N°›</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60DF42A5-AF43-4EF7-8A0A-62F245AC7D8F}" type="slidenum">
              <a:rPr lang="fr-CA"/>
              <a:pPr>
                <a:defRPr/>
              </a:pPr>
              <a:t>‹N°›</a:t>
            </a:fld>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endParaRPr lang="fr-CA"/>
          </a:p>
        </p:txBody>
      </p:sp>
      <p:sp>
        <p:nvSpPr>
          <p:cNvPr id="8" name="Espace réservé du pied de page 4"/>
          <p:cNvSpPr>
            <a:spLocks noGrp="1"/>
          </p:cNvSpPr>
          <p:nvPr>
            <p:ph type="ftr" sz="quarter" idx="11"/>
          </p:nvPr>
        </p:nvSpPr>
        <p:spPr/>
        <p:txBody>
          <a:bodyPr/>
          <a:lstStyle>
            <a:lvl1pPr>
              <a:defRPr/>
            </a:lvl1pPr>
          </a:lstStyle>
          <a:p>
            <a:pPr>
              <a:defRPr/>
            </a:pPr>
            <a:endParaRPr lang="fr-CA"/>
          </a:p>
        </p:txBody>
      </p:sp>
      <p:sp>
        <p:nvSpPr>
          <p:cNvPr id="9" name="Espace réservé du numéro de diapositive 5"/>
          <p:cNvSpPr>
            <a:spLocks noGrp="1"/>
          </p:cNvSpPr>
          <p:nvPr>
            <p:ph type="sldNum" sz="quarter" idx="12"/>
          </p:nvPr>
        </p:nvSpPr>
        <p:spPr/>
        <p:txBody>
          <a:bodyPr/>
          <a:lstStyle>
            <a:lvl1pPr>
              <a:defRPr/>
            </a:lvl1pPr>
          </a:lstStyle>
          <a:p>
            <a:pPr>
              <a:defRPr/>
            </a:pPr>
            <a:fld id="{42B2B8DC-2BA8-48EC-B043-755BD8E97163}" type="slidenum">
              <a:rPr lang="fr-CA"/>
              <a:pPr>
                <a:defRPr/>
              </a:pPr>
              <a:t>‹N°›</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endParaRPr lang="fr-CA"/>
          </a:p>
        </p:txBody>
      </p:sp>
      <p:sp>
        <p:nvSpPr>
          <p:cNvPr id="4" name="Espace réservé du pied de page 4"/>
          <p:cNvSpPr>
            <a:spLocks noGrp="1"/>
          </p:cNvSpPr>
          <p:nvPr>
            <p:ph type="ftr" sz="quarter" idx="11"/>
          </p:nvPr>
        </p:nvSpPr>
        <p:spPr/>
        <p:txBody>
          <a:bodyPr/>
          <a:lstStyle>
            <a:lvl1pPr>
              <a:defRPr/>
            </a:lvl1pPr>
          </a:lstStyle>
          <a:p>
            <a:pPr>
              <a:defRPr/>
            </a:pPr>
            <a:endParaRPr lang="fr-CA"/>
          </a:p>
        </p:txBody>
      </p:sp>
      <p:sp>
        <p:nvSpPr>
          <p:cNvPr id="5" name="Espace réservé du numéro de diapositive 5"/>
          <p:cNvSpPr>
            <a:spLocks noGrp="1"/>
          </p:cNvSpPr>
          <p:nvPr>
            <p:ph type="sldNum" sz="quarter" idx="12"/>
          </p:nvPr>
        </p:nvSpPr>
        <p:spPr/>
        <p:txBody>
          <a:bodyPr/>
          <a:lstStyle>
            <a:lvl1pPr>
              <a:defRPr/>
            </a:lvl1pPr>
          </a:lstStyle>
          <a:p>
            <a:pPr>
              <a:defRPr/>
            </a:pPr>
            <a:fld id="{858D3F5B-2E54-402F-BE7D-8EB196E30508}" type="slidenum">
              <a:rPr lang="fr-CA"/>
              <a:pPr>
                <a:defRPr/>
              </a:pPr>
              <a:t>‹N°›</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endParaRPr lang="fr-CA"/>
          </a:p>
        </p:txBody>
      </p:sp>
      <p:sp>
        <p:nvSpPr>
          <p:cNvPr id="3" name="Espace réservé du pied de page 4"/>
          <p:cNvSpPr>
            <a:spLocks noGrp="1"/>
          </p:cNvSpPr>
          <p:nvPr>
            <p:ph type="ftr" sz="quarter" idx="11"/>
          </p:nvPr>
        </p:nvSpPr>
        <p:spPr/>
        <p:txBody>
          <a:bodyPr/>
          <a:lstStyle>
            <a:lvl1pPr>
              <a:defRPr/>
            </a:lvl1pPr>
          </a:lstStyle>
          <a:p>
            <a:pPr>
              <a:defRPr/>
            </a:pPr>
            <a:endParaRPr lang="fr-CA"/>
          </a:p>
        </p:txBody>
      </p:sp>
      <p:sp>
        <p:nvSpPr>
          <p:cNvPr id="4" name="Espace réservé du numéro de diapositive 5"/>
          <p:cNvSpPr>
            <a:spLocks noGrp="1"/>
          </p:cNvSpPr>
          <p:nvPr>
            <p:ph type="sldNum" sz="quarter" idx="12"/>
          </p:nvPr>
        </p:nvSpPr>
        <p:spPr/>
        <p:txBody>
          <a:bodyPr/>
          <a:lstStyle>
            <a:lvl1pPr>
              <a:defRPr/>
            </a:lvl1pPr>
          </a:lstStyle>
          <a:p>
            <a:pPr>
              <a:defRPr/>
            </a:pPr>
            <a:fld id="{4FD41111-1621-4C1A-9514-7F984FA41644}" type="slidenum">
              <a:rPr lang="fr-CA"/>
              <a:pPr>
                <a:defRPr/>
              </a:pPr>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81E64921-95F7-4B0E-9A87-5C11D8622158}" type="slidenum">
              <a:rPr lang="fr-CA"/>
              <a:pPr>
                <a:defRPr/>
              </a:pPr>
              <a:t>‹N°›</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CA"/>
          </a:p>
        </p:txBody>
      </p:sp>
      <p:sp>
        <p:nvSpPr>
          <p:cNvPr id="6" name="Espace réservé du pied de page 4"/>
          <p:cNvSpPr>
            <a:spLocks noGrp="1"/>
          </p:cNvSpPr>
          <p:nvPr>
            <p:ph type="ftr" sz="quarter" idx="11"/>
          </p:nvPr>
        </p:nvSpPr>
        <p:spPr/>
        <p:txBody>
          <a:bodyPr/>
          <a:lstStyle>
            <a:lvl1pPr>
              <a:defRPr/>
            </a:lvl1pPr>
          </a:lstStyle>
          <a:p>
            <a:pPr>
              <a:defRPr/>
            </a:pPr>
            <a:endParaRPr lang="fr-CA"/>
          </a:p>
        </p:txBody>
      </p:sp>
      <p:sp>
        <p:nvSpPr>
          <p:cNvPr id="7" name="Espace réservé du numéro de diapositive 5"/>
          <p:cNvSpPr>
            <a:spLocks noGrp="1"/>
          </p:cNvSpPr>
          <p:nvPr>
            <p:ph type="sldNum" sz="quarter" idx="12"/>
          </p:nvPr>
        </p:nvSpPr>
        <p:spPr/>
        <p:txBody>
          <a:bodyPr/>
          <a:lstStyle>
            <a:lvl1pPr>
              <a:defRPr/>
            </a:lvl1pPr>
          </a:lstStyle>
          <a:p>
            <a:pPr>
              <a:defRPr/>
            </a:pPr>
            <a:fld id="{FA32AB9E-FD19-470B-8C32-231D38D0E27C}" type="slidenum">
              <a:rPr lang="fr-CA"/>
              <a:pPr>
                <a:defRPr/>
              </a:pPr>
              <a:t>‹N°›</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Modifiez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latin typeface="Arial" charset="0"/>
              </a:defRPr>
            </a:lvl1pPr>
          </a:lstStyle>
          <a:p>
            <a:pPr>
              <a:defRPr/>
            </a:pPr>
            <a:endParaRPr lang="fr-CA"/>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Arial" charset="0"/>
              </a:defRPr>
            </a:lvl1pPr>
          </a:lstStyle>
          <a:p>
            <a:pPr>
              <a:defRPr/>
            </a:pPr>
            <a:endParaRPr lang="fr-CA"/>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latin typeface="Arial" charset="0"/>
              </a:defRPr>
            </a:lvl1pPr>
          </a:lstStyle>
          <a:p>
            <a:pPr>
              <a:defRPr/>
            </a:pPr>
            <a:fld id="{C4D4FB57-C9ED-46E5-979D-88895B2BC199}" type="slidenum">
              <a:rPr lang="fr-CA"/>
              <a:pPr>
                <a:defRPr/>
              </a:pPr>
              <a:t>‹N°›</a:t>
            </a:fld>
            <a:endParaRPr lang="fr-CA"/>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 id="2147483822" r:id="rId12"/>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Modifiez le style du titre</a:t>
            </a:r>
          </a:p>
        </p:txBody>
      </p:sp>
      <p:sp>
        <p:nvSpPr>
          <p:cNvPr id="2051"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latin typeface="Arial" charset="0"/>
              </a:defRPr>
            </a:lvl1pPr>
          </a:lstStyle>
          <a:p>
            <a:pPr>
              <a:defRPr/>
            </a:pPr>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latin typeface="Arial" charset="0"/>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latin typeface="Arial" charset="0"/>
              </a:defRPr>
            </a:lvl1pPr>
          </a:lstStyle>
          <a:p>
            <a:pPr>
              <a:defRPr/>
            </a:pPr>
            <a:fld id="{3047AAB2-1545-4B6F-87E4-161D8B10727D}"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notesSlide" Target="../notesSlides/notesSlide1.xml"/><Relationship Id="rId26" Type="http://schemas.openxmlformats.org/officeDocument/2006/relationships/image" Target="../media/image12.png"/><Relationship Id="rId3" Type="http://schemas.openxmlformats.org/officeDocument/2006/relationships/tags" Target="../tags/tag3.xml"/><Relationship Id="rId21" Type="http://schemas.openxmlformats.org/officeDocument/2006/relationships/image" Target="../media/image3.pn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2.xml"/><Relationship Id="rId25" Type="http://schemas.openxmlformats.org/officeDocument/2006/relationships/image" Target="../media/image11.png"/><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image" Target="../media/image2.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image" Target="../media/image10.png"/><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image" Target="../media/image9.png"/><Relationship Id="rId10" Type="http://schemas.openxmlformats.org/officeDocument/2006/relationships/tags" Target="../tags/tag10.xml"/><Relationship Id="rId19" Type="http://schemas.openxmlformats.org/officeDocument/2006/relationships/image" Target="../media/image1.pn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image" Target="../media/image8.jpeg"/></Relationships>
</file>

<file path=ppt/slides/_rels/slide10.xml.rels><?xml version="1.0" encoding="UTF-8" standalone="yes"?>
<Relationships xmlns="http://schemas.openxmlformats.org/package/2006/relationships"><Relationship Id="rId26" Type="http://schemas.openxmlformats.org/officeDocument/2006/relationships/tags" Target="../tags/tag287.xml"/><Relationship Id="rId21" Type="http://schemas.openxmlformats.org/officeDocument/2006/relationships/tags" Target="../tags/tag282.xml"/><Relationship Id="rId34" Type="http://schemas.openxmlformats.org/officeDocument/2006/relationships/tags" Target="../tags/tag295.xml"/><Relationship Id="rId42" Type="http://schemas.openxmlformats.org/officeDocument/2006/relationships/tags" Target="../tags/tag303.xml"/><Relationship Id="rId47" Type="http://schemas.openxmlformats.org/officeDocument/2006/relationships/tags" Target="../tags/tag308.xml"/><Relationship Id="rId50" Type="http://schemas.openxmlformats.org/officeDocument/2006/relationships/tags" Target="../tags/tag311.xml"/><Relationship Id="rId55" Type="http://schemas.openxmlformats.org/officeDocument/2006/relationships/tags" Target="../tags/tag316.xml"/><Relationship Id="rId63" Type="http://schemas.openxmlformats.org/officeDocument/2006/relationships/slide" Target="slide43.xml"/><Relationship Id="rId7" Type="http://schemas.openxmlformats.org/officeDocument/2006/relationships/tags" Target="../tags/tag268.xml"/><Relationship Id="rId2" Type="http://schemas.openxmlformats.org/officeDocument/2006/relationships/tags" Target="../tags/tag263.xml"/><Relationship Id="rId16" Type="http://schemas.openxmlformats.org/officeDocument/2006/relationships/tags" Target="../tags/tag277.xml"/><Relationship Id="rId29" Type="http://schemas.openxmlformats.org/officeDocument/2006/relationships/tags" Target="../tags/tag290.xml"/><Relationship Id="rId11" Type="http://schemas.openxmlformats.org/officeDocument/2006/relationships/tags" Target="../tags/tag272.xml"/><Relationship Id="rId24" Type="http://schemas.openxmlformats.org/officeDocument/2006/relationships/tags" Target="../tags/tag285.xml"/><Relationship Id="rId32" Type="http://schemas.openxmlformats.org/officeDocument/2006/relationships/tags" Target="../tags/tag293.xml"/><Relationship Id="rId37" Type="http://schemas.openxmlformats.org/officeDocument/2006/relationships/tags" Target="../tags/tag298.xml"/><Relationship Id="rId40" Type="http://schemas.openxmlformats.org/officeDocument/2006/relationships/tags" Target="../tags/tag301.xml"/><Relationship Id="rId45" Type="http://schemas.openxmlformats.org/officeDocument/2006/relationships/tags" Target="../tags/tag306.xml"/><Relationship Id="rId53" Type="http://schemas.openxmlformats.org/officeDocument/2006/relationships/tags" Target="../tags/tag314.xml"/><Relationship Id="rId58" Type="http://schemas.openxmlformats.org/officeDocument/2006/relationships/tags" Target="../tags/tag319.xml"/><Relationship Id="rId66" Type="http://schemas.openxmlformats.org/officeDocument/2006/relationships/slide" Target="slide55.xml"/><Relationship Id="rId5" Type="http://schemas.openxmlformats.org/officeDocument/2006/relationships/tags" Target="../tags/tag266.xml"/><Relationship Id="rId61" Type="http://schemas.openxmlformats.org/officeDocument/2006/relationships/slide" Target="slide44.xml"/><Relationship Id="rId19" Type="http://schemas.openxmlformats.org/officeDocument/2006/relationships/tags" Target="../tags/tag280.xml"/><Relationship Id="rId14" Type="http://schemas.openxmlformats.org/officeDocument/2006/relationships/tags" Target="../tags/tag275.xml"/><Relationship Id="rId22" Type="http://schemas.openxmlformats.org/officeDocument/2006/relationships/tags" Target="../tags/tag283.xml"/><Relationship Id="rId27" Type="http://schemas.openxmlformats.org/officeDocument/2006/relationships/tags" Target="../tags/tag288.xml"/><Relationship Id="rId30" Type="http://schemas.openxmlformats.org/officeDocument/2006/relationships/tags" Target="../tags/tag291.xml"/><Relationship Id="rId35" Type="http://schemas.openxmlformats.org/officeDocument/2006/relationships/tags" Target="../tags/tag296.xml"/><Relationship Id="rId43" Type="http://schemas.openxmlformats.org/officeDocument/2006/relationships/tags" Target="../tags/tag304.xml"/><Relationship Id="rId48" Type="http://schemas.openxmlformats.org/officeDocument/2006/relationships/tags" Target="../tags/tag309.xml"/><Relationship Id="rId56" Type="http://schemas.openxmlformats.org/officeDocument/2006/relationships/tags" Target="../tags/tag317.xml"/><Relationship Id="rId64" Type="http://schemas.openxmlformats.org/officeDocument/2006/relationships/slide" Target="slide24.xml"/><Relationship Id="rId8" Type="http://schemas.openxmlformats.org/officeDocument/2006/relationships/tags" Target="../tags/tag269.xml"/><Relationship Id="rId51" Type="http://schemas.openxmlformats.org/officeDocument/2006/relationships/tags" Target="../tags/tag312.xml"/><Relationship Id="rId3" Type="http://schemas.openxmlformats.org/officeDocument/2006/relationships/tags" Target="../tags/tag264.xml"/><Relationship Id="rId12" Type="http://schemas.openxmlformats.org/officeDocument/2006/relationships/tags" Target="../tags/tag273.xml"/><Relationship Id="rId17" Type="http://schemas.openxmlformats.org/officeDocument/2006/relationships/tags" Target="../tags/tag278.xml"/><Relationship Id="rId25" Type="http://schemas.openxmlformats.org/officeDocument/2006/relationships/tags" Target="../tags/tag286.xml"/><Relationship Id="rId33" Type="http://schemas.openxmlformats.org/officeDocument/2006/relationships/tags" Target="../tags/tag294.xml"/><Relationship Id="rId38" Type="http://schemas.openxmlformats.org/officeDocument/2006/relationships/tags" Target="../tags/tag299.xml"/><Relationship Id="rId46" Type="http://schemas.openxmlformats.org/officeDocument/2006/relationships/tags" Target="../tags/tag307.xml"/><Relationship Id="rId59" Type="http://schemas.openxmlformats.org/officeDocument/2006/relationships/slideLayout" Target="../slideLayouts/slideLayout12.xml"/><Relationship Id="rId67" Type="http://schemas.openxmlformats.org/officeDocument/2006/relationships/slide" Target="slide26.xml"/><Relationship Id="rId20" Type="http://schemas.openxmlformats.org/officeDocument/2006/relationships/tags" Target="../tags/tag281.xml"/><Relationship Id="rId41" Type="http://schemas.openxmlformats.org/officeDocument/2006/relationships/tags" Target="../tags/tag302.xml"/><Relationship Id="rId54" Type="http://schemas.openxmlformats.org/officeDocument/2006/relationships/tags" Target="../tags/tag315.xml"/><Relationship Id="rId62" Type="http://schemas.openxmlformats.org/officeDocument/2006/relationships/slide" Target="slide42.xml"/><Relationship Id="rId1" Type="http://schemas.openxmlformats.org/officeDocument/2006/relationships/tags" Target="../tags/tag262.xml"/><Relationship Id="rId6" Type="http://schemas.openxmlformats.org/officeDocument/2006/relationships/tags" Target="../tags/tag267.xml"/><Relationship Id="rId15" Type="http://schemas.openxmlformats.org/officeDocument/2006/relationships/tags" Target="../tags/tag276.xml"/><Relationship Id="rId23" Type="http://schemas.openxmlformats.org/officeDocument/2006/relationships/tags" Target="../tags/tag284.xml"/><Relationship Id="rId28" Type="http://schemas.openxmlformats.org/officeDocument/2006/relationships/tags" Target="../tags/tag289.xml"/><Relationship Id="rId36" Type="http://schemas.openxmlformats.org/officeDocument/2006/relationships/tags" Target="../tags/tag297.xml"/><Relationship Id="rId49" Type="http://schemas.openxmlformats.org/officeDocument/2006/relationships/tags" Target="../tags/tag310.xml"/><Relationship Id="rId57" Type="http://schemas.openxmlformats.org/officeDocument/2006/relationships/tags" Target="../tags/tag318.xml"/><Relationship Id="rId10" Type="http://schemas.openxmlformats.org/officeDocument/2006/relationships/tags" Target="../tags/tag271.xml"/><Relationship Id="rId31" Type="http://schemas.openxmlformats.org/officeDocument/2006/relationships/tags" Target="../tags/tag292.xml"/><Relationship Id="rId44" Type="http://schemas.openxmlformats.org/officeDocument/2006/relationships/tags" Target="../tags/tag305.xml"/><Relationship Id="rId52" Type="http://schemas.openxmlformats.org/officeDocument/2006/relationships/tags" Target="../tags/tag313.xml"/><Relationship Id="rId60" Type="http://schemas.openxmlformats.org/officeDocument/2006/relationships/notesSlide" Target="../notesSlides/notesSlide10.xml"/><Relationship Id="rId65" Type="http://schemas.openxmlformats.org/officeDocument/2006/relationships/slide" Target="slide28.xml"/><Relationship Id="rId4" Type="http://schemas.openxmlformats.org/officeDocument/2006/relationships/tags" Target="../tags/tag265.xml"/><Relationship Id="rId9" Type="http://schemas.openxmlformats.org/officeDocument/2006/relationships/tags" Target="../tags/tag270.xml"/><Relationship Id="rId13" Type="http://schemas.openxmlformats.org/officeDocument/2006/relationships/tags" Target="../tags/tag274.xml"/><Relationship Id="rId18" Type="http://schemas.openxmlformats.org/officeDocument/2006/relationships/tags" Target="../tags/tag279.xml"/><Relationship Id="rId39" Type="http://schemas.openxmlformats.org/officeDocument/2006/relationships/tags" Target="../tags/tag300.xml"/></Relationships>
</file>

<file path=ppt/slides/_rels/slide11.xml.rels><?xml version="1.0" encoding="UTF-8" standalone="yes"?>
<Relationships xmlns="http://schemas.openxmlformats.org/package/2006/relationships"><Relationship Id="rId8" Type="http://schemas.openxmlformats.org/officeDocument/2006/relationships/tags" Target="../tags/tag327.xml"/><Relationship Id="rId3" Type="http://schemas.openxmlformats.org/officeDocument/2006/relationships/tags" Target="../tags/tag322.xml"/><Relationship Id="rId7" Type="http://schemas.openxmlformats.org/officeDocument/2006/relationships/tags" Target="../tags/tag326.xml"/><Relationship Id="rId12" Type="http://schemas.openxmlformats.org/officeDocument/2006/relationships/slide" Target="slide32.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tags" Target="../tags/tag325.xml"/><Relationship Id="rId11" Type="http://schemas.openxmlformats.org/officeDocument/2006/relationships/image" Target="../media/image13.png"/><Relationship Id="rId5" Type="http://schemas.openxmlformats.org/officeDocument/2006/relationships/tags" Target="../tags/tag324.xml"/><Relationship Id="rId10" Type="http://schemas.openxmlformats.org/officeDocument/2006/relationships/notesSlide" Target="../notesSlides/notesSlide11.xml"/><Relationship Id="rId4" Type="http://schemas.openxmlformats.org/officeDocument/2006/relationships/tags" Target="../tags/tag323.xml"/><Relationship Id="rId9"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tags" Target="../tags/tag335.xml"/><Relationship Id="rId13" Type="http://schemas.openxmlformats.org/officeDocument/2006/relationships/slideLayout" Target="../slideLayouts/slideLayout12.xml"/><Relationship Id="rId3" Type="http://schemas.openxmlformats.org/officeDocument/2006/relationships/tags" Target="../tags/tag330.xml"/><Relationship Id="rId7" Type="http://schemas.openxmlformats.org/officeDocument/2006/relationships/tags" Target="../tags/tag334.xml"/><Relationship Id="rId12" Type="http://schemas.openxmlformats.org/officeDocument/2006/relationships/tags" Target="../tags/tag339.xml"/><Relationship Id="rId2" Type="http://schemas.openxmlformats.org/officeDocument/2006/relationships/tags" Target="../tags/tag329.xml"/><Relationship Id="rId1" Type="http://schemas.openxmlformats.org/officeDocument/2006/relationships/tags" Target="../tags/tag328.xml"/><Relationship Id="rId6" Type="http://schemas.openxmlformats.org/officeDocument/2006/relationships/tags" Target="../tags/tag333.xml"/><Relationship Id="rId11" Type="http://schemas.openxmlformats.org/officeDocument/2006/relationships/tags" Target="../tags/tag338.xml"/><Relationship Id="rId5" Type="http://schemas.openxmlformats.org/officeDocument/2006/relationships/tags" Target="../tags/tag332.xml"/><Relationship Id="rId10" Type="http://schemas.openxmlformats.org/officeDocument/2006/relationships/tags" Target="../tags/tag337.xml"/><Relationship Id="rId4" Type="http://schemas.openxmlformats.org/officeDocument/2006/relationships/tags" Target="../tags/tag331.xml"/><Relationship Id="rId9" Type="http://schemas.openxmlformats.org/officeDocument/2006/relationships/tags" Target="../tags/tag336.xml"/><Relationship Id="rId1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3" Type="http://schemas.openxmlformats.org/officeDocument/2006/relationships/tags" Target="../tags/tag352.xml"/><Relationship Id="rId18" Type="http://schemas.openxmlformats.org/officeDocument/2006/relationships/tags" Target="../tags/tag357.xml"/><Relationship Id="rId26" Type="http://schemas.openxmlformats.org/officeDocument/2006/relationships/tags" Target="../tags/tag365.xml"/><Relationship Id="rId39" Type="http://schemas.openxmlformats.org/officeDocument/2006/relationships/tags" Target="../tags/tag378.xml"/><Relationship Id="rId21" Type="http://schemas.openxmlformats.org/officeDocument/2006/relationships/tags" Target="../tags/tag360.xml"/><Relationship Id="rId34" Type="http://schemas.openxmlformats.org/officeDocument/2006/relationships/tags" Target="../tags/tag373.xml"/><Relationship Id="rId42" Type="http://schemas.openxmlformats.org/officeDocument/2006/relationships/slide" Target="slide14.xml"/><Relationship Id="rId47" Type="http://schemas.openxmlformats.org/officeDocument/2006/relationships/slide" Target="slide32.xml"/><Relationship Id="rId50" Type="http://schemas.openxmlformats.org/officeDocument/2006/relationships/slide" Target="slide35.xml"/><Relationship Id="rId55" Type="http://schemas.openxmlformats.org/officeDocument/2006/relationships/slide" Target="slide40.xml"/><Relationship Id="rId7" Type="http://schemas.openxmlformats.org/officeDocument/2006/relationships/tags" Target="../tags/tag346.xml"/><Relationship Id="rId2" Type="http://schemas.openxmlformats.org/officeDocument/2006/relationships/tags" Target="../tags/tag341.xml"/><Relationship Id="rId16" Type="http://schemas.openxmlformats.org/officeDocument/2006/relationships/tags" Target="../tags/tag355.xml"/><Relationship Id="rId29" Type="http://schemas.openxmlformats.org/officeDocument/2006/relationships/tags" Target="../tags/tag368.xml"/><Relationship Id="rId11" Type="http://schemas.openxmlformats.org/officeDocument/2006/relationships/tags" Target="../tags/tag350.xml"/><Relationship Id="rId24" Type="http://schemas.openxmlformats.org/officeDocument/2006/relationships/tags" Target="../tags/tag363.xml"/><Relationship Id="rId32" Type="http://schemas.openxmlformats.org/officeDocument/2006/relationships/tags" Target="../tags/tag371.xml"/><Relationship Id="rId37" Type="http://schemas.openxmlformats.org/officeDocument/2006/relationships/tags" Target="../tags/tag376.xml"/><Relationship Id="rId40" Type="http://schemas.openxmlformats.org/officeDocument/2006/relationships/slideLayout" Target="../slideLayouts/slideLayout12.xml"/><Relationship Id="rId45" Type="http://schemas.openxmlformats.org/officeDocument/2006/relationships/slide" Target="slide30.xml"/><Relationship Id="rId53" Type="http://schemas.openxmlformats.org/officeDocument/2006/relationships/slide" Target="slide38.xml"/><Relationship Id="rId58" Type="http://schemas.openxmlformats.org/officeDocument/2006/relationships/slide" Target="slide42.xml"/><Relationship Id="rId5" Type="http://schemas.openxmlformats.org/officeDocument/2006/relationships/tags" Target="../tags/tag344.xml"/><Relationship Id="rId19" Type="http://schemas.openxmlformats.org/officeDocument/2006/relationships/tags" Target="../tags/tag358.xml"/><Relationship Id="rId4" Type="http://schemas.openxmlformats.org/officeDocument/2006/relationships/tags" Target="../tags/tag343.xml"/><Relationship Id="rId9" Type="http://schemas.openxmlformats.org/officeDocument/2006/relationships/tags" Target="../tags/tag348.xml"/><Relationship Id="rId14" Type="http://schemas.openxmlformats.org/officeDocument/2006/relationships/tags" Target="../tags/tag353.xml"/><Relationship Id="rId22" Type="http://schemas.openxmlformats.org/officeDocument/2006/relationships/tags" Target="../tags/tag361.xml"/><Relationship Id="rId27" Type="http://schemas.openxmlformats.org/officeDocument/2006/relationships/tags" Target="../tags/tag366.xml"/><Relationship Id="rId30" Type="http://schemas.openxmlformats.org/officeDocument/2006/relationships/tags" Target="../tags/tag369.xml"/><Relationship Id="rId35" Type="http://schemas.openxmlformats.org/officeDocument/2006/relationships/tags" Target="../tags/tag374.xml"/><Relationship Id="rId43" Type="http://schemas.openxmlformats.org/officeDocument/2006/relationships/slide" Target="slide16.xml"/><Relationship Id="rId48" Type="http://schemas.openxmlformats.org/officeDocument/2006/relationships/slide" Target="slide33.xml"/><Relationship Id="rId56" Type="http://schemas.openxmlformats.org/officeDocument/2006/relationships/slide" Target="slide41.xml"/><Relationship Id="rId8" Type="http://schemas.openxmlformats.org/officeDocument/2006/relationships/tags" Target="../tags/tag347.xml"/><Relationship Id="rId51" Type="http://schemas.openxmlformats.org/officeDocument/2006/relationships/slide" Target="slide36.xml"/><Relationship Id="rId3" Type="http://schemas.openxmlformats.org/officeDocument/2006/relationships/tags" Target="../tags/tag342.xml"/><Relationship Id="rId12" Type="http://schemas.openxmlformats.org/officeDocument/2006/relationships/tags" Target="../tags/tag351.xml"/><Relationship Id="rId17" Type="http://schemas.openxmlformats.org/officeDocument/2006/relationships/tags" Target="../tags/tag356.xml"/><Relationship Id="rId25" Type="http://schemas.openxmlformats.org/officeDocument/2006/relationships/tags" Target="../tags/tag364.xml"/><Relationship Id="rId33" Type="http://schemas.openxmlformats.org/officeDocument/2006/relationships/tags" Target="../tags/tag372.xml"/><Relationship Id="rId38" Type="http://schemas.openxmlformats.org/officeDocument/2006/relationships/tags" Target="../tags/tag377.xml"/><Relationship Id="rId46" Type="http://schemas.openxmlformats.org/officeDocument/2006/relationships/slide" Target="slide31.xml"/><Relationship Id="rId59" Type="http://schemas.openxmlformats.org/officeDocument/2006/relationships/slide" Target="slide43.xml"/><Relationship Id="rId20" Type="http://schemas.openxmlformats.org/officeDocument/2006/relationships/tags" Target="../tags/tag359.xml"/><Relationship Id="rId41" Type="http://schemas.openxmlformats.org/officeDocument/2006/relationships/notesSlide" Target="../notesSlides/notesSlide13.xml"/><Relationship Id="rId54" Type="http://schemas.openxmlformats.org/officeDocument/2006/relationships/slide" Target="slide39.xml"/><Relationship Id="rId1" Type="http://schemas.openxmlformats.org/officeDocument/2006/relationships/tags" Target="../tags/tag340.xml"/><Relationship Id="rId6" Type="http://schemas.openxmlformats.org/officeDocument/2006/relationships/tags" Target="../tags/tag345.xml"/><Relationship Id="rId15" Type="http://schemas.openxmlformats.org/officeDocument/2006/relationships/tags" Target="../tags/tag354.xml"/><Relationship Id="rId23" Type="http://schemas.openxmlformats.org/officeDocument/2006/relationships/tags" Target="../tags/tag362.xml"/><Relationship Id="rId28" Type="http://schemas.openxmlformats.org/officeDocument/2006/relationships/tags" Target="../tags/tag367.xml"/><Relationship Id="rId36" Type="http://schemas.openxmlformats.org/officeDocument/2006/relationships/tags" Target="../tags/tag375.xml"/><Relationship Id="rId49" Type="http://schemas.openxmlformats.org/officeDocument/2006/relationships/slide" Target="slide34.xml"/><Relationship Id="rId57" Type="http://schemas.openxmlformats.org/officeDocument/2006/relationships/slide" Target="slide44.xml"/><Relationship Id="rId10" Type="http://schemas.openxmlformats.org/officeDocument/2006/relationships/tags" Target="../tags/tag349.xml"/><Relationship Id="rId31" Type="http://schemas.openxmlformats.org/officeDocument/2006/relationships/tags" Target="../tags/tag370.xml"/><Relationship Id="rId44" Type="http://schemas.openxmlformats.org/officeDocument/2006/relationships/slide" Target="slide15.xml"/><Relationship Id="rId52" Type="http://schemas.openxmlformats.org/officeDocument/2006/relationships/slide" Target="slide37.xml"/></Relationships>
</file>

<file path=ppt/slides/_rels/slide14.xml.rels><?xml version="1.0" encoding="UTF-8" standalone="yes"?>
<Relationships xmlns="http://schemas.openxmlformats.org/package/2006/relationships"><Relationship Id="rId8" Type="http://schemas.openxmlformats.org/officeDocument/2006/relationships/tags" Target="../tags/tag386.xml"/><Relationship Id="rId13" Type="http://schemas.openxmlformats.org/officeDocument/2006/relationships/tags" Target="../tags/tag391.xml"/><Relationship Id="rId18" Type="http://schemas.openxmlformats.org/officeDocument/2006/relationships/image" Target="../media/image14.png"/><Relationship Id="rId3" Type="http://schemas.openxmlformats.org/officeDocument/2006/relationships/tags" Target="../tags/tag381.xml"/><Relationship Id="rId7" Type="http://schemas.openxmlformats.org/officeDocument/2006/relationships/tags" Target="../tags/tag385.xml"/><Relationship Id="rId12" Type="http://schemas.openxmlformats.org/officeDocument/2006/relationships/tags" Target="../tags/tag390.xml"/><Relationship Id="rId17" Type="http://schemas.openxmlformats.org/officeDocument/2006/relationships/notesSlide" Target="../notesSlides/notesSlide14.xml"/><Relationship Id="rId2" Type="http://schemas.openxmlformats.org/officeDocument/2006/relationships/tags" Target="../tags/tag380.xml"/><Relationship Id="rId16" Type="http://schemas.openxmlformats.org/officeDocument/2006/relationships/slideLayout" Target="../slideLayouts/slideLayout12.xml"/><Relationship Id="rId1" Type="http://schemas.openxmlformats.org/officeDocument/2006/relationships/tags" Target="../tags/tag379.xml"/><Relationship Id="rId6" Type="http://schemas.openxmlformats.org/officeDocument/2006/relationships/tags" Target="../tags/tag384.xml"/><Relationship Id="rId11" Type="http://schemas.openxmlformats.org/officeDocument/2006/relationships/tags" Target="../tags/tag389.xml"/><Relationship Id="rId5" Type="http://schemas.openxmlformats.org/officeDocument/2006/relationships/tags" Target="../tags/tag383.xml"/><Relationship Id="rId15" Type="http://schemas.openxmlformats.org/officeDocument/2006/relationships/tags" Target="../tags/tag393.xml"/><Relationship Id="rId10" Type="http://schemas.openxmlformats.org/officeDocument/2006/relationships/tags" Target="../tags/tag388.xml"/><Relationship Id="rId19" Type="http://schemas.openxmlformats.org/officeDocument/2006/relationships/slide" Target="slide4.xml"/><Relationship Id="rId4" Type="http://schemas.openxmlformats.org/officeDocument/2006/relationships/tags" Target="../tags/tag382.xml"/><Relationship Id="rId9" Type="http://schemas.openxmlformats.org/officeDocument/2006/relationships/tags" Target="../tags/tag387.xml"/><Relationship Id="rId14" Type="http://schemas.openxmlformats.org/officeDocument/2006/relationships/tags" Target="../tags/tag392.xml"/></Relationships>
</file>

<file path=ppt/slides/_rels/slide15.xml.rels><?xml version="1.0" encoding="UTF-8" standalone="yes"?>
<Relationships xmlns="http://schemas.openxmlformats.org/package/2006/relationships"><Relationship Id="rId13" Type="http://schemas.openxmlformats.org/officeDocument/2006/relationships/tags" Target="../tags/tag406.xml"/><Relationship Id="rId18" Type="http://schemas.openxmlformats.org/officeDocument/2006/relationships/tags" Target="../tags/tag411.xml"/><Relationship Id="rId26" Type="http://schemas.openxmlformats.org/officeDocument/2006/relationships/tags" Target="../tags/tag419.xml"/><Relationship Id="rId39" Type="http://schemas.openxmlformats.org/officeDocument/2006/relationships/tags" Target="../tags/tag432.xml"/><Relationship Id="rId21" Type="http://schemas.openxmlformats.org/officeDocument/2006/relationships/tags" Target="../tags/tag414.xml"/><Relationship Id="rId34" Type="http://schemas.openxmlformats.org/officeDocument/2006/relationships/tags" Target="../tags/tag427.xml"/><Relationship Id="rId42" Type="http://schemas.openxmlformats.org/officeDocument/2006/relationships/tags" Target="../tags/tag435.xml"/><Relationship Id="rId47" Type="http://schemas.openxmlformats.org/officeDocument/2006/relationships/notesSlide" Target="../notesSlides/notesSlide15.xml"/><Relationship Id="rId50" Type="http://schemas.openxmlformats.org/officeDocument/2006/relationships/slide" Target="slide48.xml"/><Relationship Id="rId55" Type="http://schemas.openxmlformats.org/officeDocument/2006/relationships/slide" Target="slide4.xml"/><Relationship Id="rId7" Type="http://schemas.openxmlformats.org/officeDocument/2006/relationships/tags" Target="../tags/tag400.xml"/><Relationship Id="rId2" Type="http://schemas.openxmlformats.org/officeDocument/2006/relationships/tags" Target="../tags/tag395.xml"/><Relationship Id="rId16" Type="http://schemas.openxmlformats.org/officeDocument/2006/relationships/tags" Target="../tags/tag409.xml"/><Relationship Id="rId29" Type="http://schemas.openxmlformats.org/officeDocument/2006/relationships/tags" Target="../tags/tag422.xml"/><Relationship Id="rId11" Type="http://schemas.openxmlformats.org/officeDocument/2006/relationships/tags" Target="../tags/tag404.xml"/><Relationship Id="rId24" Type="http://schemas.openxmlformats.org/officeDocument/2006/relationships/tags" Target="../tags/tag417.xml"/><Relationship Id="rId32" Type="http://schemas.openxmlformats.org/officeDocument/2006/relationships/tags" Target="../tags/tag425.xml"/><Relationship Id="rId37" Type="http://schemas.openxmlformats.org/officeDocument/2006/relationships/tags" Target="../tags/tag430.xml"/><Relationship Id="rId40" Type="http://schemas.openxmlformats.org/officeDocument/2006/relationships/tags" Target="../tags/tag433.xml"/><Relationship Id="rId45" Type="http://schemas.openxmlformats.org/officeDocument/2006/relationships/tags" Target="../tags/tag438.xml"/><Relationship Id="rId53" Type="http://schemas.openxmlformats.org/officeDocument/2006/relationships/slide" Target="slide51.xml"/><Relationship Id="rId5" Type="http://schemas.openxmlformats.org/officeDocument/2006/relationships/tags" Target="../tags/tag398.xml"/><Relationship Id="rId10" Type="http://schemas.openxmlformats.org/officeDocument/2006/relationships/tags" Target="../tags/tag403.xml"/><Relationship Id="rId19" Type="http://schemas.openxmlformats.org/officeDocument/2006/relationships/tags" Target="../tags/tag412.xml"/><Relationship Id="rId31" Type="http://schemas.openxmlformats.org/officeDocument/2006/relationships/tags" Target="../tags/tag424.xml"/><Relationship Id="rId44" Type="http://schemas.openxmlformats.org/officeDocument/2006/relationships/tags" Target="../tags/tag437.xml"/><Relationship Id="rId52" Type="http://schemas.openxmlformats.org/officeDocument/2006/relationships/slide" Target="slide50.xml"/><Relationship Id="rId4" Type="http://schemas.openxmlformats.org/officeDocument/2006/relationships/tags" Target="../tags/tag397.xml"/><Relationship Id="rId9" Type="http://schemas.openxmlformats.org/officeDocument/2006/relationships/tags" Target="../tags/tag402.xml"/><Relationship Id="rId14" Type="http://schemas.openxmlformats.org/officeDocument/2006/relationships/tags" Target="../tags/tag407.xml"/><Relationship Id="rId22" Type="http://schemas.openxmlformats.org/officeDocument/2006/relationships/tags" Target="../tags/tag415.xml"/><Relationship Id="rId27" Type="http://schemas.openxmlformats.org/officeDocument/2006/relationships/tags" Target="../tags/tag420.xml"/><Relationship Id="rId30" Type="http://schemas.openxmlformats.org/officeDocument/2006/relationships/tags" Target="../tags/tag423.xml"/><Relationship Id="rId35" Type="http://schemas.openxmlformats.org/officeDocument/2006/relationships/tags" Target="../tags/tag428.xml"/><Relationship Id="rId43" Type="http://schemas.openxmlformats.org/officeDocument/2006/relationships/tags" Target="../tags/tag436.xml"/><Relationship Id="rId48" Type="http://schemas.openxmlformats.org/officeDocument/2006/relationships/slide" Target="slide46.xml"/><Relationship Id="rId8" Type="http://schemas.openxmlformats.org/officeDocument/2006/relationships/tags" Target="../tags/tag401.xml"/><Relationship Id="rId51" Type="http://schemas.openxmlformats.org/officeDocument/2006/relationships/slide" Target="slide49.xml"/><Relationship Id="rId3" Type="http://schemas.openxmlformats.org/officeDocument/2006/relationships/tags" Target="../tags/tag396.xml"/><Relationship Id="rId12" Type="http://schemas.openxmlformats.org/officeDocument/2006/relationships/tags" Target="../tags/tag405.xml"/><Relationship Id="rId17" Type="http://schemas.openxmlformats.org/officeDocument/2006/relationships/tags" Target="../tags/tag410.xml"/><Relationship Id="rId25" Type="http://schemas.openxmlformats.org/officeDocument/2006/relationships/tags" Target="../tags/tag418.xml"/><Relationship Id="rId33" Type="http://schemas.openxmlformats.org/officeDocument/2006/relationships/tags" Target="../tags/tag426.xml"/><Relationship Id="rId38" Type="http://schemas.openxmlformats.org/officeDocument/2006/relationships/tags" Target="../tags/tag431.xml"/><Relationship Id="rId46" Type="http://schemas.openxmlformats.org/officeDocument/2006/relationships/slideLayout" Target="../slideLayouts/slideLayout12.xml"/><Relationship Id="rId20" Type="http://schemas.openxmlformats.org/officeDocument/2006/relationships/tags" Target="../tags/tag413.xml"/><Relationship Id="rId41" Type="http://schemas.openxmlformats.org/officeDocument/2006/relationships/tags" Target="../tags/tag434.xml"/><Relationship Id="rId54" Type="http://schemas.openxmlformats.org/officeDocument/2006/relationships/slide" Target="slide45.xml"/><Relationship Id="rId1" Type="http://schemas.openxmlformats.org/officeDocument/2006/relationships/tags" Target="../tags/tag394.xml"/><Relationship Id="rId6" Type="http://schemas.openxmlformats.org/officeDocument/2006/relationships/tags" Target="../tags/tag399.xml"/><Relationship Id="rId15" Type="http://schemas.openxmlformats.org/officeDocument/2006/relationships/tags" Target="../tags/tag408.xml"/><Relationship Id="rId23" Type="http://schemas.openxmlformats.org/officeDocument/2006/relationships/tags" Target="../tags/tag416.xml"/><Relationship Id="rId28" Type="http://schemas.openxmlformats.org/officeDocument/2006/relationships/tags" Target="../tags/tag421.xml"/><Relationship Id="rId36" Type="http://schemas.openxmlformats.org/officeDocument/2006/relationships/tags" Target="../tags/tag429.xml"/><Relationship Id="rId49" Type="http://schemas.openxmlformats.org/officeDocument/2006/relationships/slide" Target="slide47.xml"/></Relationships>
</file>

<file path=ppt/slides/_rels/slide16.xml.rels><?xml version="1.0" encoding="UTF-8" standalone="yes"?>
<Relationships xmlns="http://schemas.openxmlformats.org/package/2006/relationships"><Relationship Id="rId8" Type="http://schemas.openxmlformats.org/officeDocument/2006/relationships/tags" Target="../tags/tag446.xml"/><Relationship Id="rId13" Type="http://schemas.openxmlformats.org/officeDocument/2006/relationships/tags" Target="../tags/tag451.xml"/><Relationship Id="rId3" Type="http://schemas.openxmlformats.org/officeDocument/2006/relationships/tags" Target="../tags/tag441.xml"/><Relationship Id="rId7" Type="http://schemas.openxmlformats.org/officeDocument/2006/relationships/tags" Target="../tags/tag445.xml"/><Relationship Id="rId12" Type="http://schemas.openxmlformats.org/officeDocument/2006/relationships/tags" Target="../tags/tag450.xml"/><Relationship Id="rId17" Type="http://schemas.openxmlformats.org/officeDocument/2006/relationships/slide" Target="slide4.xml"/><Relationship Id="rId2" Type="http://schemas.openxmlformats.org/officeDocument/2006/relationships/tags" Target="../tags/tag440.xml"/><Relationship Id="rId16" Type="http://schemas.openxmlformats.org/officeDocument/2006/relationships/slide" Target="slide17.xml"/><Relationship Id="rId1" Type="http://schemas.openxmlformats.org/officeDocument/2006/relationships/tags" Target="../tags/tag439.xml"/><Relationship Id="rId6" Type="http://schemas.openxmlformats.org/officeDocument/2006/relationships/tags" Target="../tags/tag444.xml"/><Relationship Id="rId11" Type="http://schemas.openxmlformats.org/officeDocument/2006/relationships/tags" Target="../tags/tag449.xml"/><Relationship Id="rId5" Type="http://schemas.openxmlformats.org/officeDocument/2006/relationships/tags" Target="../tags/tag443.xml"/><Relationship Id="rId15" Type="http://schemas.openxmlformats.org/officeDocument/2006/relationships/notesSlide" Target="../notesSlides/notesSlide16.xml"/><Relationship Id="rId10" Type="http://schemas.openxmlformats.org/officeDocument/2006/relationships/tags" Target="../tags/tag448.xml"/><Relationship Id="rId4" Type="http://schemas.openxmlformats.org/officeDocument/2006/relationships/tags" Target="../tags/tag442.xml"/><Relationship Id="rId9" Type="http://schemas.openxmlformats.org/officeDocument/2006/relationships/tags" Target="../tags/tag447.xml"/><Relationship Id="rId14"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openxmlformats.org/officeDocument/2006/relationships/tags" Target="../tags/tag459.xml"/><Relationship Id="rId13" Type="http://schemas.openxmlformats.org/officeDocument/2006/relationships/tags" Target="../tags/tag464.xml"/><Relationship Id="rId18" Type="http://schemas.openxmlformats.org/officeDocument/2006/relationships/tags" Target="../tags/tag469.xml"/><Relationship Id="rId26" Type="http://schemas.openxmlformats.org/officeDocument/2006/relationships/tags" Target="../tags/tag477.xml"/><Relationship Id="rId3" Type="http://schemas.openxmlformats.org/officeDocument/2006/relationships/tags" Target="../tags/tag454.xml"/><Relationship Id="rId21" Type="http://schemas.openxmlformats.org/officeDocument/2006/relationships/tags" Target="../tags/tag472.xml"/><Relationship Id="rId7" Type="http://schemas.openxmlformats.org/officeDocument/2006/relationships/tags" Target="../tags/tag458.xml"/><Relationship Id="rId12" Type="http://schemas.openxmlformats.org/officeDocument/2006/relationships/tags" Target="../tags/tag463.xml"/><Relationship Id="rId17" Type="http://schemas.openxmlformats.org/officeDocument/2006/relationships/tags" Target="../tags/tag468.xml"/><Relationship Id="rId25" Type="http://schemas.openxmlformats.org/officeDocument/2006/relationships/tags" Target="../tags/tag476.xml"/><Relationship Id="rId2" Type="http://schemas.openxmlformats.org/officeDocument/2006/relationships/tags" Target="../tags/tag453.xml"/><Relationship Id="rId16" Type="http://schemas.openxmlformats.org/officeDocument/2006/relationships/tags" Target="../tags/tag467.xml"/><Relationship Id="rId20" Type="http://schemas.openxmlformats.org/officeDocument/2006/relationships/tags" Target="../tags/tag471.xml"/><Relationship Id="rId29" Type="http://schemas.openxmlformats.org/officeDocument/2006/relationships/image" Target="../media/image15.png"/><Relationship Id="rId1" Type="http://schemas.openxmlformats.org/officeDocument/2006/relationships/tags" Target="../tags/tag452.xml"/><Relationship Id="rId6" Type="http://schemas.openxmlformats.org/officeDocument/2006/relationships/tags" Target="../tags/tag457.xml"/><Relationship Id="rId11" Type="http://schemas.openxmlformats.org/officeDocument/2006/relationships/tags" Target="../tags/tag462.xml"/><Relationship Id="rId24" Type="http://schemas.openxmlformats.org/officeDocument/2006/relationships/tags" Target="../tags/tag475.xml"/><Relationship Id="rId5" Type="http://schemas.openxmlformats.org/officeDocument/2006/relationships/tags" Target="../tags/tag456.xml"/><Relationship Id="rId15" Type="http://schemas.openxmlformats.org/officeDocument/2006/relationships/tags" Target="../tags/tag466.xml"/><Relationship Id="rId23" Type="http://schemas.openxmlformats.org/officeDocument/2006/relationships/tags" Target="../tags/tag474.xml"/><Relationship Id="rId28" Type="http://schemas.openxmlformats.org/officeDocument/2006/relationships/notesSlide" Target="../notesSlides/notesSlide17.xml"/><Relationship Id="rId10" Type="http://schemas.openxmlformats.org/officeDocument/2006/relationships/tags" Target="../tags/tag461.xml"/><Relationship Id="rId19" Type="http://schemas.openxmlformats.org/officeDocument/2006/relationships/tags" Target="../tags/tag470.xml"/><Relationship Id="rId4" Type="http://schemas.openxmlformats.org/officeDocument/2006/relationships/tags" Target="../tags/tag455.xml"/><Relationship Id="rId9" Type="http://schemas.openxmlformats.org/officeDocument/2006/relationships/tags" Target="../tags/tag460.xml"/><Relationship Id="rId14" Type="http://schemas.openxmlformats.org/officeDocument/2006/relationships/tags" Target="../tags/tag465.xml"/><Relationship Id="rId22" Type="http://schemas.openxmlformats.org/officeDocument/2006/relationships/tags" Target="../tags/tag473.xml"/><Relationship Id="rId27" Type="http://schemas.openxmlformats.org/officeDocument/2006/relationships/slideLayout" Target="../slideLayouts/slideLayout12.xml"/><Relationship Id="rId30" Type="http://schemas.openxmlformats.org/officeDocument/2006/relationships/slide" Target="slide16.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480.xml"/><Relationship Id="rId7" Type="http://schemas.openxmlformats.org/officeDocument/2006/relationships/tags" Target="../tags/tag484.xml"/><Relationship Id="rId2" Type="http://schemas.openxmlformats.org/officeDocument/2006/relationships/tags" Target="../tags/tag479.xml"/><Relationship Id="rId1" Type="http://schemas.openxmlformats.org/officeDocument/2006/relationships/tags" Target="../tags/tag478.xml"/><Relationship Id="rId6" Type="http://schemas.openxmlformats.org/officeDocument/2006/relationships/tags" Target="../tags/tag483.xml"/><Relationship Id="rId11" Type="http://schemas.openxmlformats.org/officeDocument/2006/relationships/slide" Target="slide7.xml"/><Relationship Id="rId5" Type="http://schemas.openxmlformats.org/officeDocument/2006/relationships/tags" Target="../tags/tag482.xml"/><Relationship Id="rId10" Type="http://schemas.openxmlformats.org/officeDocument/2006/relationships/slide" Target="slide19.xml"/><Relationship Id="rId4" Type="http://schemas.openxmlformats.org/officeDocument/2006/relationships/tags" Target="../tags/tag481.xml"/><Relationship Id="rId9"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3" Type="http://schemas.openxmlformats.org/officeDocument/2006/relationships/tags" Target="../tags/tag487.xml"/><Relationship Id="rId7" Type="http://schemas.openxmlformats.org/officeDocument/2006/relationships/slideLayout" Target="../slideLayouts/slideLayout12.xml"/><Relationship Id="rId2" Type="http://schemas.openxmlformats.org/officeDocument/2006/relationships/tags" Target="../tags/tag486.xml"/><Relationship Id="rId1" Type="http://schemas.openxmlformats.org/officeDocument/2006/relationships/tags" Target="../tags/tag485.xml"/><Relationship Id="rId6" Type="http://schemas.openxmlformats.org/officeDocument/2006/relationships/tags" Target="../tags/tag490.xml"/><Relationship Id="rId5" Type="http://schemas.openxmlformats.org/officeDocument/2006/relationships/tags" Target="../tags/tag489.xml"/><Relationship Id="rId10" Type="http://schemas.openxmlformats.org/officeDocument/2006/relationships/slide" Target="slide7.xml"/><Relationship Id="rId4" Type="http://schemas.openxmlformats.org/officeDocument/2006/relationships/tags" Target="../tags/tag488.xml"/><Relationship Id="rId9" Type="http://schemas.openxmlformats.org/officeDocument/2006/relationships/slide" Target="slide18.xml"/></Relationships>
</file>

<file path=ppt/slides/_rels/slide2.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3.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notesSlide" Target="../notesSlides/notesSlide2.xml"/><Relationship Id="rId5" Type="http://schemas.openxmlformats.org/officeDocument/2006/relationships/slideLayout" Target="../slideLayouts/slideLayout12.xml"/><Relationship Id="rId4" Type="http://schemas.openxmlformats.org/officeDocument/2006/relationships/tags" Target="../tags/tag20.xml"/></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493.xml"/><Relationship Id="rId7" Type="http://schemas.openxmlformats.org/officeDocument/2006/relationships/slideLayout" Target="../slideLayouts/slideLayout12.xml"/><Relationship Id="rId2" Type="http://schemas.openxmlformats.org/officeDocument/2006/relationships/tags" Target="../tags/tag492.xml"/><Relationship Id="rId1" Type="http://schemas.openxmlformats.org/officeDocument/2006/relationships/tags" Target="../tags/tag491.xml"/><Relationship Id="rId6" Type="http://schemas.openxmlformats.org/officeDocument/2006/relationships/tags" Target="../tags/tag496.xml"/><Relationship Id="rId5" Type="http://schemas.openxmlformats.org/officeDocument/2006/relationships/tags" Target="../tags/tag495.xml"/><Relationship Id="rId10" Type="http://schemas.openxmlformats.org/officeDocument/2006/relationships/slide" Target="slide8.xml"/><Relationship Id="rId4" Type="http://schemas.openxmlformats.org/officeDocument/2006/relationships/tags" Target="../tags/tag494.xml"/><Relationship Id="rId9" Type="http://schemas.openxmlformats.org/officeDocument/2006/relationships/slide" Target="slide21.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21.xml"/><Relationship Id="rId3" Type="http://schemas.openxmlformats.org/officeDocument/2006/relationships/tags" Target="../tags/tag499.xml"/><Relationship Id="rId7" Type="http://schemas.openxmlformats.org/officeDocument/2006/relationships/slideLayout" Target="../slideLayouts/slideLayout12.xml"/><Relationship Id="rId2" Type="http://schemas.openxmlformats.org/officeDocument/2006/relationships/tags" Target="../tags/tag498.xml"/><Relationship Id="rId1" Type="http://schemas.openxmlformats.org/officeDocument/2006/relationships/tags" Target="../tags/tag497.xml"/><Relationship Id="rId6" Type="http://schemas.openxmlformats.org/officeDocument/2006/relationships/tags" Target="../tags/tag502.xml"/><Relationship Id="rId5" Type="http://schemas.openxmlformats.org/officeDocument/2006/relationships/tags" Target="../tags/tag501.xml"/><Relationship Id="rId10" Type="http://schemas.openxmlformats.org/officeDocument/2006/relationships/slide" Target="slide8.xml"/><Relationship Id="rId4" Type="http://schemas.openxmlformats.org/officeDocument/2006/relationships/tags" Target="../tags/tag500.xml"/><Relationship Id="rId9" Type="http://schemas.openxmlformats.org/officeDocument/2006/relationships/slide" Target="slide19.xml"/></Relationships>
</file>

<file path=ppt/slides/_rels/slide22.xml.rels><?xml version="1.0" encoding="UTF-8" standalone="yes"?>
<Relationships xmlns="http://schemas.openxmlformats.org/package/2006/relationships"><Relationship Id="rId8" Type="http://schemas.openxmlformats.org/officeDocument/2006/relationships/notesSlide" Target="../notesSlides/notesSlide22.xml"/><Relationship Id="rId3" Type="http://schemas.openxmlformats.org/officeDocument/2006/relationships/tags" Target="../tags/tag505.xml"/><Relationship Id="rId7" Type="http://schemas.openxmlformats.org/officeDocument/2006/relationships/slideLayout" Target="../slideLayouts/slideLayout12.xml"/><Relationship Id="rId2" Type="http://schemas.openxmlformats.org/officeDocument/2006/relationships/tags" Target="../tags/tag504.xml"/><Relationship Id="rId1" Type="http://schemas.openxmlformats.org/officeDocument/2006/relationships/tags" Target="../tags/tag503.xml"/><Relationship Id="rId6" Type="http://schemas.openxmlformats.org/officeDocument/2006/relationships/tags" Target="../tags/tag508.xml"/><Relationship Id="rId5" Type="http://schemas.openxmlformats.org/officeDocument/2006/relationships/tags" Target="../tags/tag507.xml"/><Relationship Id="rId10" Type="http://schemas.openxmlformats.org/officeDocument/2006/relationships/slide" Target="slide8.xml"/><Relationship Id="rId4" Type="http://schemas.openxmlformats.org/officeDocument/2006/relationships/tags" Target="../tags/tag506.xml"/><Relationship Id="rId9" Type="http://schemas.openxmlformats.org/officeDocument/2006/relationships/slide" Target="slide23.xml"/></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23.xml"/><Relationship Id="rId3" Type="http://schemas.openxmlformats.org/officeDocument/2006/relationships/tags" Target="../tags/tag511.xml"/><Relationship Id="rId7" Type="http://schemas.openxmlformats.org/officeDocument/2006/relationships/slideLayout" Target="../slideLayouts/slideLayout12.xml"/><Relationship Id="rId2" Type="http://schemas.openxmlformats.org/officeDocument/2006/relationships/tags" Target="../tags/tag510.xml"/><Relationship Id="rId1" Type="http://schemas.openxmlformats.org/officeDocument/2006/relationships/tags" Target="../tags/tag509.xml"/><Relationship Id="rId6" Type="http://schemas.openxmlformats.org/officeDocument/2006/relationships/tags" Target="../tags/tag514.xml"/><Relationship Id="rId5" Type="http://schemas.openxmlformats.org/officeDocument/2006/relationships/tags" Target="../tags/tag513.xml"/><Relationship Id="rId10" Type="http://schemas.openxmlformats.org/officeDocument/2006/relationships/slide" Target="slide8.xml"/><Relationship Id="rId4" Type="http://schemas.openxmlformats.org/officeDocument/2006/relationships/tags" Target="../tags/tag512.xml"/><Relationship Id="rId9" Type="http://schemas.openxmlformats.org/officeDocument/2006/relationships/slide" Target="slide22.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3" Type="http://schemas.openxmlformats.org/officeDocument/2006/relationships/tags" Target="../tags/tag517.xml"/><Relationship Id="rId7" Type="http://schemas.openxmlformats.org/officeDocument/2006/relationships/slideLayout" Target="../slideLayouts/slideLayout12.xml"/><Relationship Id="rId2" Type="http://schemas.openxmlformats.org/officeDocument/2006/relationships/tags" Target="../tags/tag516.xml"/><Relationship Id="rId1" Type="http://schemas.openxmlformats.org/officeDocument/2006/relationships/tags" Target="../tags/tag515.xml"/><Relationship Id="rId6" Type="http://schemas.openxmlformats.org/officeDocument/2006/relationships/tags" Target="../tags/tag520.xml"/><Relationship Id="rId5" Type="http://schemas.openxmlformats.org/officeDocument/2006/relationships/tags" Target="../tags/tag519.xml"/><Relationship Id="rId10" Type="http://schemas.openxmlformats.org/officeDocument/2006/relationships/slide" Target="slide10.xml"/><Relationship Id="rId4" Type="http://schemas.openxmlformats.org/officeDocument/2006/relationships/tags" Target="../tags/tag518.xml"/><Relationship Id="rId9" Type="http://schemas.openxmlformats.org/officeDocument/2006/relationships/slide" Target="slide25.xml"/></Relationships>
</file>

<file path=ppt/slides/_rels/slide25.xml.rels><?xml version="1.0" encoding="UTF-8" standalone="yes"?>
<Relationships xmlns="http://schemas.openxmlformats.org/package/2006/relationships"><Relationship Id="rId8" Type="http://schemas.openxmlformats.org/officeDocument/2006/relationships/notesSlide" Target="../notesSlides/notesSlide25.xml"/><Relationship Id="rId3" Type="http://schemas.openxmlformats.org/officeDocument/2006/relationships/tags" Target="../tags/tag523.xml"/><Relationship Id="rId7" Type="http://schemas.openxmlformats.org/officeDocument/2006/relationships/slideLayout" Target="../slideLayouts/slideLayout12.xml"/><Relationship Id="rId2" Type="http://schemas.openxmlformats.org/officeDocument/2006/relationships/tags" Target="../tags/tag522.xml"/><Relationship Id="rId1" Type="http://schemas.openxmlformats.org/officeDocument/2006/relationships/tags" Target="../tags/tag521.xml"/><Relationship Id="rId6" Type="http://schemas.openxmlformats.org/officeDocument/2006/relationships/tags" Target="../tags/tag526.xml"/><Relationship Id="rId5" Type="http://schemas.openxmlformats.org/officeDocument/2006/relationships/tags" Target="../tags/tag525.xml"/><Relationship Id="rId10" Type="http://schemas.openxmlformats.org/officeDocument/2006/relationships/slide" Target="slide10.xml"/><Relationship Id="rId4" Type="http://schemas.openxmlformats.org/officeDocument/2006/relationships/tags" Target="../tags/tag524.xml"/><Relationship Id="rId9" Type="http://schemas.openxmlformats.org/officeDocument/2006/relationships/slide" Target="slide24.xml"/></Relationships>
</file>

<file path=ppt/slides/_rels/slide26.xml.rels><?xml version="1.0" encoding="UTF-8" standalone="yes"?>
<Relationships xmlns="http://schemas.openxmlformats.org/package/2006/relationships"><Relationship Id="rId8" Type="http://schemas.openxmlformats.org/officeDocument/2006/relationships/notesSlide" Target="../notesSlides/notesSlide26.xml"/><Relationship Id="rId3" Type="http://schemas.openxmlformats.org/officeDocument/2006/relationships/tags" Target="../tags/tag529.xml"/><Relationship Id="rId7" Type="http://schemas.openxmlformats.org/officeDocument/2006/relationships/slideLayout" Target="../slideLayouts/slideLayout12.xml"/><Relationship Id="rId2" Type="http://schemas.openxmlformats.org/officeDocument/2006/relationships/tags" Target="../tags/tag528.xml"/><Relationship Id="rId1" Type="http://schemas.openxmlformats.org/officeDocument/2006/relationships/tags" Target="../tags/tag527.xml"/><Relationship Id="rId6" Type="http://schemas.openxmlformats.org/officeDocument/2006/relationships/tags" Target="../tags/tag532.xml"/><Relationship Id="rId5" Type="http://schemas.openxmlformats.org/officeDocument/2006/relationships/tags" Target="../tags/tag531.xml"/><Relationship Id="rId10" Type="http://schemas.openxmlformats.org/officeDocument/2006/relationships/slide" Target="slide10.xml"/><Relationship Id="rId4" Type="http://schemas.openxmlformats.org/officeDocument/2006/relationships/tags" Target="../tags/tag530.xml"/><Relationship Id="rId9" Type="http://schemas.openxmlformats.org/officeDocument/2006/relationships/slide" Target="slide27.xml"/></Relationships>
</file>

<file path=ppt/slides/_rels/slide27.xml.rels><?xml version="1.0" encoding="UTF-8" standalone="yes"?>
<Relationships xmlns="http://schemas.openxmlformats.org/package/2006/relationships"><Relationship Id="rId8" Type="http://schemas.openxmlformats.org/officeDocument/2006/relationships/notesSlide" Target="../notesSlides/notesSlide27.xml"/><Relationship Id="rId3" Type="http://schemas.openxmlformats.org/officeDocument/2006/relationships/tags" Target="../tags/tag535.xml"/><Relationship Id="rId7" Type="http://schemas.openxmlformats.org/officeDocument/2006/relationships/slideLayout" Target="../slideLayouts/slideLayout12.xml"/><Relationship Id="rId2" Type="http://schemas.openxmlformats.org/officeDocument/2006/relationships/tags" Target="../tags/tag534.xml"/><Relationship Id="rId1" Type="http://schemas.openxmlformats.org/officeDocument/2006/relationships/tags" Target="../tags/tag533.xml"/><Relationship Id="rId6" Type="http://schemas.openxmlformats.org/officeDocument/2006/relationships/tags" Target="../tags/tag538.xml"/><Relationship Id="rId5" Type="http://schemas.openxmlformats.org/officeDocument/2006/relationships/tags" Target="../tags/tag537.xml"/><Relationship Id="rId10" Type="http://schemas.openxmlformats.org/officeDocument/2006/relationships/slide" Target="slide10.xml"/><Relationship Id="rId4" Type="http://schemas.openxmlformats.org/officeDocument/2006/relationships/tags" Target="../tags/tag536.xml"/><Relationship Id="rId9" Type="http://schemas.openxmlformats.org/officeDocument/2006/relationships/slide" Target="slide26.xml"/></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8.xml"/><Relationship Id="rId3" Type="http://schemas.openxmlformats.org/officeDocument/2006/relationships/tags" Target="../tags/tag541.xml"/><Relationship Id="rId7" Type="http://schemas.openxmlformats.org/officeDocument/2006/relationships/slideLayout" Target="../slideLayouts/slideLayout12.xml"/><Relationship Id="rId2" Type="http://schemas.openxmlformats.org/officeDocument/2006/relationships/tags" Target="../tags/tag540.xml"/><Relationship Id="rId1" Type="http://schemas.openxmlformats.org/officeDocument/2006/relationships/tags" Target="../tags/tag539.xml"/><Relationship Id="rId6" Type="http://schemas.openxmlformats.org/officeDocument/2006/relationships/tags" Target="../tags/tag544.xml"/><Relationship Id="rId5" Type="http://schemas.openxmlformats.org/officeDocument/2006/relationships/tags" Target="../tags/tag543.xml"/><Relationship Id="rId10" Type="http://schemas.openxmlformats.org/officeDocument/2006/relationships/slide" Target="slide10.xml"/><Relationship Id="rId4" Type="http://schemas.openxmlformats.org/officeDocument/2006/relationships/tags" Target="../tags/tag542.xml"/><Relationship Id="rId9" Type="http://schemas.openxmlformats.org/officeDocument/2006/relationships/slide" Target="slide29.xml"/></Relationships>
</file>

<file path=ppt/slides/_rels/slide29.xml.rels><?xml version="1.0" encoding="UTF-8" standalone="yes"?>
<Relationships xmlns="http://schemas.openxmlformats.org/package/2006/relationships"><Relationship Id="rId8" Type="http://schemas.openxmlformats.org/officeDocument/2006/relationships/notesSlide" Target="../notesSlides/notesSlide29.xml"/><Relationship Id="rId3" Type="http://schemas.openxmlformats.org/officeDocument/2006/relationships/tags" Target="../tags/tag547.xml"/><Relationship Id="rId7" Type="http://schemas.openxmlformats.org/officeDocument/2006/relationships/slideLayout" Target="../slideLayouts/slideLayout12.xml"/><Relationship Id="rId2" Type="http://schemas.openxmlformats.org/officeDocument/2006/relationships/tags" Target="../tags/tag546.xml"/><Relationship Id="rId1" Type="http://schemas.openxmlformats.org/officeDocument/2006/relationships/tags" Target="../tags/tag545.xml"/><Relationship Id="rId6" Type="http://schemas.openxmlformats.org/officeDocument/2006/relationships/tags" Target="../tags/tag550.xml"/><Relationship Id="rId5" Type="http://schemas.openxmlformats.org/officeDocument/2006/relationships/tags" Target="../tags/tag549.xml"/><Relationship Id="rId10" Type="http://schemas.openxmlformats.org/officeDocument/2006/relationships/slide" Target="slide10.xml"/><Relationship Id="rId4" Type="http://schemas.openxmlformats.org/officeDocument/2006/relationships/tags" Target="../tags/tag548.xml"/><Relationship Id="rId9" Type="http://schemas.openxmlformats.org/officeDocument/2006/relationships/slide" Target="slide28.xml"/></Relationships>
</file>

<file path=ppt/slides/_rels/slide3.xml.rels><?xml version="1.0" encoding="UTF-8" standalone="yes"?>
<Relationships xmlns="http://schemas.openxmlformats.org/package/2006/relationships"><Relationship Id="rId8" Type="http://schemas.openxmlformats.org/officeDocument/2006/relationships/tags" Target="../tags/tag28.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slide" Target="slide14.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notesSlide" Target="../notesSlides/notesSlide3.xml"/><Relationship Id="rId5" Type="http://schemas.openxmlformats.org/officeDocument/2006/relationships/tags" Target="../tags/tag25.xml"/><Relationship Id="rId10" Type="http://schemas.openxmlformats.org/officeDocument/2006/relationships/slideLayout" Target="../slideLayouts/slideLayout12.xml"/><Relationship Id="rId4" Type="http://schemas.openxmlformats.org/officeDocument/2006/relationships/tags" Target="../tags/tag24.xml"/><Relationship Id="rId9" Type="http://schemas.openxmlformats.org/officeDocument/2006/relationships/tags" Target="../tags/tag29.xml"/></Relationships>
</file>

<file path=ppt/slides/_rels/slide30.xml.rels><?xml version="1.0" encoding="UTF-8" standalone="yes"?>
<Relationships xmlns="http://schemas.openxmlformats.org/package/2006/relationships"><Relationship Id="rId3" Type="http://schemas.openxmlformats.org/officeDocument/2006/relationships/tags" Target="../tags/tag553.xml"/><Relationship Id="rId7" Type="http://schemas.openxmlformats.org/officeDocument/2006/relationships/slide" Target="slide7.xml"/><Relationship Id="rId2" Type="http://schemas.openxmlformats.org/officeDocument/2006/relationships/tags" Target="../tags/tag552.xml"/><Relationship Id="rId1" Type="http://schemas.openxmlformats.org/officeDocument/2006/relationships/tags" Target="../tags/tag551.xml"/><Relationship Id="rId6" Type="http://schemas.openxmlformats.org/officeDocument/2006/relationships/notesSlide" Target="../notesSlides/notesSlide30.xml"/><Relationship Id="rId5" Type="http://schemas.openxmlformats.org/officeDocument/2006/relationships/slideLayout" Target="../slideLayouts/slideLayout12.xml"/><Relationship Id="rId4" Type="http://schemas.openxmlformats.org/officeDocument/2006/relationships/tags" Target="../tags/tag554.xml"/></Relationships>
</file>

<file path=ppt/slides/_rels/slide31.xml.rels><?xml version="1.0" encoding="UTF-8" standalone="yes"?>
<Relationships xmlns="http://schemas.openxmlformats.org/package/2006/relationships"><Relationship Id="rId3" Type="http://schemas.openxmlformats.org/officeDocument/2006/relationships/tags" Target="../tags/tag557.xml"/><Relationship Id="rId7" Type="http://schemas.openxmlformats.org/officeDocument/2006/relationships/slide" Target="slide7.xml"/><Relationship Id="rId2" Type="http://schemas.openxmlformats.org/officeDocument/2006/relationships/tags" Target="../tags/tag556.xml"/><Relationship Id="rId1" Type="http://schemas.openxmlformats.org/officeDocument/2006/relationships/tags" Target="../tags/tag555.xml"/><Relationship Id="rId6" Type="http://schemas.openxmlformats.org/officeDocument/2006/relationships/notesSlide" Target="../notesSlides/notesSlide31.xml"/><Relationship Id="rId5" Type="http://schemas.openxmlformats.org/officeDocument/2006/relationships/slideLayout" Target="../slideLayouts/slideLayout12.xml"/><Relationship Id="rId4" Type="http://schemas.openxmlformats.org/officeDocument/2006/relationships/tags" Target="../tags/tag558.xml"/></Relationships>
</file>

<file path=ppt/slides/_rels/slide32.xml.rels><?xml version="1.0" encoding="UTF-8" standalone="yes"?>
<Relationships xmlns="http://schemas.openxmlformats.org/package/2006/relationships"><Relationship Id="rId3" Type="http://schemas.openxmlformats.org/officeDocument/2006/relationships/tags" Target="../tags/tag561.xml"/><Relationship Id="rId7" Type="http://schemas.openxmlformats.org/officeDocument/2006/relationships/slide" Target="slide7.xml"/><Relationship Id="rId2" Type="http://schemas.openxmlformats.org/officeDocument/2006/relationships/tags" Target="../tags/tag560.xml"/><Relationship Id="rId1" Type="http://schemas.openxmlformats.org/officeDocument/2006/relationships/tags" Target="../tags/tag559.xml"/><Relationship Id="rId6" Type="http://schemas.openxmlformats.org/officeDocument/2006/relationships/notesSlide" Target="../notesSlides/notesSlide32.xml"/><Relationship Id="rId5" Type="http://schemas.openxmlformats.org/officeDocument/2006/relationships/slideLayout" Target="../slideLayouts/slideLayout12.xml"/><Relationship Id="rId4" Type="http://schemas.openxmlformats.org/officeDocument/2006/relationships/tags" Target="../tags/tag562.xml"/></Relationships>
</file>

<file path=ppt/slides/_rels/slide33.xml.rels><?xml version="1.0" encoding="UTF-8" standalone="yes"?>
<Relationships xmlns="http://schemas.openxmlformats.org/package/2006/relationships"><Relationship Id="rId3" Type="http://schemas.openxmlformats.org/officeDocument/2006/relationships/tags" Target="../tags/tag565.xml"/><Relationship Id="rId7" Type="http://schemas.openxmlformats.org/officeDocument/2006/relationships/slide" Target="slide7.xml"/><Relationship Id="rId2" Type="http://schemas.openxmlformats.org/officeDocument/2006/relationships/tags" Target="../tags/tag564.xml"/><Relationship Id="rId1" Type="http://schemas.openxmlformats.org/officeDocument/2006/relationships/tags" Target="../tags/tag563.xml"/><Relationship Id="rId6" Type="http://schemas.openxmlformats.org/officeDocument/2006/relationships/notesSlide" Target="../notesSlides/notesSlide33.xml"/><Relationship Id="rId5" Type="http://schemas.openxmlformats.org/officeDocument/2006/relationships/slideLayout" Target="../slideLayouts/slideLayout12.xml"/><Relationship Id="rId4" Type="http://schemas.openxmlformats.org/officeDocument/2006/relationships/tags" Target="../tags/tag566.xml"/></Relationships>
</file>

<file path=ppt/slides/_rels/slide34.xml.rels><?xml version="1.0" encoding="UTF-8" standalone="yes"?>
<Relationships xmlns="http://schemas.openxmlformats.org/package/2006/relationships"><Relationship Id="rId3" Type="http://schemas.openxmlformats.org/officeDocument/2006/relationships/tags" Target="../tags/tag569.xml"/><Relationship Id="rId7" Type="http://schemas.openxmlformats.org/officeDocument/2006/relationships/slide" Target="slide8.xml"/><Relationship Id="rId2" Type="http://schemas.openxmlformats.org/officeDocument/2006/relationships/tags" Target="../tags/tag568.xml"/><Relationship Id="rId1" Type="http://schemas.openxmlformats.org/officeDocument/2006/relationships/tags" Target="../tags/tag567.xml"/><Relationship Id="rId6" Type="http://schemas.openxmlformats.org/officeDocument/2006/relationships/notesSlide" Target="../notesSlides/notesSlide34.xml"/><Relationship Id="rId5" Type="http://schemas.openxmlformats.org/officeDocument/2006/relationships/slideLayout" Target="../slideLayouts/slideLayout12.xml"/><Relationship Id="rId4" Type="http://schemas.openxmlformats.org/officeDocument/2006/relationships/tags" Target="../tags/tag570.xml"/></Relationships>
</file>

<file path=ppt/slides/_rels/slide35.xml.rels><?xml version="1.0" encoding="UTF-8" standalone="yes"?>
<Relationships xmlns="http://schemas.openxmlformats.org/package/2006/relationships"><Relationship Id="rId3" Type="http://schemas.openxmlformats.org/officeDocument/2006/relationships/tags" Target="../tags/tag573.xml"/><Relationship Id="rId7" Type="http://schemas.openxmlformats.org/officeDocument/2006/relationships/slide" Target="slide8.xml"/><Relationship Id="rId2" Type="http://schemas.openxmlformats.org/officeDocument/2006/relationships/tags" Target="../tags/tag572.xml"/><Relationship Id="rId1" Type="http://schemas.openxmlformats.org/officeDocument/2006/relationships/tags" Target="../tags/tag571.xml"/><Relationship Id="rId6" Type="http://schemas.openxmlformats.org/officeDocument/2006/relationships/notesSlide" Target="../notesSlides/notesSlide35.xml"/><Relationship Id="rId5" Type="http://schemas.openxmlformats.org/officeDocument/2006/relationships/slideLayout" Target="../slideLayouts/slideLayout12.xml"/><Relationship Id="rId4" Type="http://schemas.openxmlformats.org/officeDocument/2006/relationships/tags" Target="../tags/tag574.xml"/></Relationships>
</file>

<file path=ppt/slides/_rels/slide36.xml.rels><?xml version="1.0" encoding="UTF-8" standalone="yes"?>
<Relationships xmlns="http://schemas.openxmlformats.org/package/2006/relationships"><Relationship Id="rId3" Type="http://schemas.openxmlformats.org/officeDocument/2006/relationships/tags" Target="../tags/tag577.xml"/><Relationship Id="rId7" Type="http://schemas.openxmlformats.org/officeDocument/2006/relationships/slide" Target="slide8.xml"/><Relationship Id="rId2" Type="http://schemas.openxmlformats.org/officeDocument/2006/relationships/tags" Target="../tags/tag576.xml"/><Relationship Id="rId1" Type="http://schemas.openxmlformats.org/officeDocument/2006/relationships/tags" Target="../tags/tag575.xml"/><Relationship Id="rId6" Type="http://schemas.openxmlformats.org/officeDocument/2006/relationships/notesSlide" Target="../notesSlides/notesSlide36.xml"/><Relationship Id="rId5" Type="http://schemas.openxmlformats.org/officeDocument/2006/relationships/slideLayout" Target="../slideLayouts/slideLayout12.xml"/><Relationship Id="rId4" Type="http://schemas.openxmlformats.org/officeDocument/2006/relationships/tags" Target="../tags/tag578.xml"/></Relationships>
</file>

<file path=ppt/slides/_rels/slide37.xml.rels><?xml version="1.0" encoding="UTF-8" standalone="yes"?>
<Relationships xmlns="http://schemas.openxmlformats.org/package/2006/relationships"><Relationship Id="rId3" Type="http://schemas.openxmlformats.org/officeDocument/2006/relationships/tags" Target="../tags/tag581.xml"/><Relationship Id="rId7" Type="http://schemas.openxmlformats.org/officeDocument/2006/relationships/slide" Target="slide9.xml"/><Relationship Id="rId2" Type="http://schemas.openxmlformats.org/officeDocument/2006/relationships/tags" Target="../tags/tag580.xml"/><Relationship Id="rId1" Type="http://schemas.openxmlformats.org/officeDocument/2006/relationships/tags" Target="../tags/tag579.xml"/><Relationship Id="rId6" Type="http://schemas.openxmlformats.org/officeDocument/2006/relationships/notesSlide" Target="../notesSlides/notesSlide37.xml"/><Relationship Id="rId5" Type="http://schemas.openxmlformats.org/officeDocument/2006/relationships/slideLayout" Target="../slideLayouts/slideLayout12.xml"/><Relationship Id="rId4" Type="http://schemas.openxmlformats.org/officeDocument/2006/relationships/tags" Target="../tags/tag582.xml"/></Relationships>
</file>

<file path=ppt/slides/_rels/slide38.xml.rels><?xml version="1.0" encoding="UTF-8" standalone="yes"?>
<Relationships xmlns="http://schemas.openxmlformats.org/package/2006/relationships"><Relationship Id="rId3" Type="http://schemas.openxmlformats.org/officeDocument/2006/relationships/tags" Target="../tags/tag585.xml"/><Relationship Id="rId7" Type="http://schemas.openxmlformats.org/officeDocument/2006/relationships/slide" Target="slide9.xml"/><Relationship Id="rId2" Type="http://schemas.openxmlformats.org/officeDocument/2006/relationships/tags" Target="../tags/tag584.xml"/><Relationship Id="rId1" Type="http://schemas.openxmlformats.org/officeDocument/2006/relationships/tags" Target="../tags/tag583.xml"/><Relationship Id="rId6" Type="http://schemas.openxmlformats.org/officeDocument/2006/relationships/notesSlide" Target="../notesSlides/notesSlide38.xml"/><Relationship Id="rId5" Type="http://schemas.openxmlformats.org/officeDocument/2006/relationships/slideLayout" Target="../slideLayouts/slideLayout12.xml"/><Relationship Id="rId4" Type="http://schemas.openxmlformats.org/officeDocument/2006/relationships/tags" Target="../tags/tag586.xml"/></Relationships>
</file>

<file path=ppt/slides/_rels/slide39.xml.rels><?xml version="1.0" encoding="UTF-8" standalone="yes"?>
<Relationships xmlns="http://schemas.openxmlformats.org/package/2006/relationships"><Relationship Id="rId3" Type="http://schemas.openxmlformats.org/officeDocument/2006/relationships/tags" Target="../tags/tag589.xml"/><Relationship Id="rId7" Type="http://schemas.openxmlformats.org/officeDocument/2006/relationships/slide" Target="slide9.xml"/><Relationship Id="rId2" Type="http://schemas.openxmlformats.org/officeDocument/2006/relationships/tags" Target="../tags/tag588.xml"/><Relationship Id="rId1" Type="http://schemas.openxmlformats.org/officeDocument/2006/relationships/tags" Target="../tags/tag587.xml"/><Relationship Id="rId6" Type="http://schemas.openxmlformats.org/officeDocument/2006/relationships/notesSlide" Target="../notesSlides/notesSlide39.xml"/><Relationship Id="rId5" Type="http://schemas.openxmlformats.org/officeDocument/2006/relationships/slideLayout" Target="../slideLayouts/slideLayout12.xml"/><Relationship Id="rId4" Type="http://schemas.openxmlformats.org/officeDocument/2006/relationships/tags" Target="../tags/tag590.xml"/></Relationships>
</file>

<file path=ppt/slides/_rels/slide4.xml.rels><?xml version="1.0" encoding="UTF-8" standalone="yes"?>
<Relationships xmlns="http://schemas.openxmlformats.org/package/2006/relationships"><Relationship Id="rId13" Type="http://schemas.openxmlformats.org/officeDocument/2006/relationships/tags" Target="../tags/tag42.xml"/><Relationship Id="rId18" Type="http://schemas.openxmlformats.org/officeDocument/2006/relationships/tags" Target="../tags/tag47.xml"/><Relationship Id="rId26" Type="http://schemas.openxmlformats.org/officeDocument/2006/relationships/tags" Target="../tags/tag55.xml"/><Relationship Id="rId39" Type="http://schemas.openxmlformats.org/officeDocument/2006/relationships/slide" Target="slide16.xml"/><Relationship Id="rId21" Type="http://schemas.openxmlformats.org/officeDocument/2006/relationships/tags" Target="../tags/tag50.xml"/><Relationship Id="rId34" Type="http://schemas.openxmlformats.org/officeDocument/2006/relationships/tags" Target="../tags/tag63.xml"/><Relationship Id="rId42" Type="http://schemas.openxmlformats.org/officeDocument/2006/relationships/slide" Target="slide11.xml"/><Relationship Id="rId7" Type="http://schemas.openxmlformats.org/officeDocument/2006/relationships/tags" Target="../tags/tag36.xml"/><Relationship Id="rId2" Type="http://schemas.openxmlformats.org/officeDocument/2006/relationships/tags" Target="../tags/tag31.xml"/><Relationship Id="rId16" Type="http://schemas.openxmlformats.org/officeDocument/2006/relationships/tags" Target="../tags/tag45.xml"/><Relationship Id="rId20" Type="http://schemas.openxmlformats.org/officeDocument/2006/relationships/tags" Target="../tags/tag49.xml"/><Relationship Id="rId29" Type="http://schemas.openxmlformats.org/officeDocument/2006/relationships/tags" Target="../tags/tag58.xml"/><Relationship Id="rId41" Type="http://schemas.openxmlformats.org/officeDocument/2006/relationships/slide" Target="slide10.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24" Type="http://schemas.openxmlformats.org/officeDocument/2006/relationships/tags" Target="../tags/tag53.xml"/><Relationship Id="rId32" Type="http://schemas.openxmlformats.org/officeDocument/2006/relationships/tags" Target="../tags/tag61.xml"/><Relationship Id="rId37" Type="http://schemas.openxmlformats.org/officeDocument/2006/relationships/slide" Target="slide5.xml"/><Relationship Id="rId40" Type="http://schemas.openxmlformats.org/officeDocument/2006/relationships/slide" Target="slide15.xml"/><Relationship Id="rId5" Type="http://schemas.openxmlformats.org/officeDocument/2006/relationships/tags" Target="../tags/tag34.xml"/><Relationship Id="rId15" Type="http://schemas.openxmlformats.org/officeDocument/2006/relationships/tags" Target="../tags/tag44.xml"/><Relationship Id="rId23" Type="http://schemas.openxmlformats.org/officeDocument/2006/relationships/tags" Target="../tags/tag52.xml"/><Relationship Id="rId28" Type="http://schemas.openxmlformats.org/officeDocument/2006/relationships/tags" Target="../tags/tag57.xml"/><Relationship Id="rId36" Type="http://schemas.openxmlformats.org/officeDocument/2006/relationships/notesSlide" Target="../notesSlides/notesSlide4.xml"/><Relationship Id="rId10" Type="http://schemas.openxmlformats.org/officeDocument/2006/relationships/tags" Target="../tags/tag39.xml"/><Relationship Id="rId19" Type="http://schemas.openxmlformats.org/officeDocument/2006/relationships/tags" Target="../tags/tag48.xml"/><Relationship Id="rId31" Type="http://schemas.openxmlformats.org/officeDocument/2006/relationships/tags" Target="../tags/tag60.xml"/><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tags" Target="../tags/tag43.xml"/><Relationship Id="rId22" Type="http://schemas.openxmlformats.org/officeDocument/2006/relationships/tags" Target="../tags/tag51.xml"/><Relationship Id="rId27" Type="http://schemas.openxmlformats.org/officeDocument/2006/relationships/tags" Target="../tags/tag56.xml"/><Relationship Id="rId30" Type="http://schemas.openxmlformats.org/officeDocument/2006/relationships/tags" Target="../tags/tag59.xml"/><Relationship Id="rId35" Type="http://schemas.openxmlformats.org/officeDocument/2006/relationships/slideLayout" Target="../slideLayouts/slideLayout12.xml"/><Relationship Id="rId43" Type="http://schemas.openxmlformats.org/officeDocument/2006/relationships/slide" Target="slide12.xml"/><Relationship Id="rId8" Type="http://schemas.openxmlformats.org/officeDocument/2006/relationships/tags" Target="../tags/tag37.xml"/><Relationship Id="rId3" Type="http://schemas.openxmlformats.org/officeDocument/2006/relationships/tags" Target="../tags/tag32.xml"/><Relationship Id="rId12" Type="http://schemas.openxmlformats.org/officeDocument/2006/relationships/tags" Target="../tags/tag41.xml"/><Relationship Id="rId17" Type="http://schemas.openxmlformats.org/officeDocument/2006/relationships/tags" Target="../tags/tag46.xml"/><Relationship Id="rId25" Type="http://schemas.openxmlformats.org/officeDocument/2006/relationships/tags" Target="../tags/tag54.xml"/><Relationship Id="rId33" Type="http://schemas.openxmlformats.org/officeDocument/2006/relationships/tags" Target="../tags/tag62.xml"/><Relationship Id="rId38" Type="http://schemas.openxmlformats.org/officeDocument/2006/relationships/slide" Target="slide14.xml"/></Relationships>
</file>

<file path=ppt/slides/_rels/slide40.xml.rels><?xml version="1.0" encoding="UTF-8" standalone="yes"?>
<Relationships xmlns="http://schemas.openxmlformats.org/package/2006/relationships"><Relationship Id="rId3" Type="http://schemas.openxmlformats.org/officeDocument/2006/relationships/tags" Target="../tags/tag593.xml"/><Relationship Id="rId7" Type="http://schemas.openxmlformats.org/officeDocument/2006/relationships/slide" Target="slide9.xml"/><Relationship Id="rId2" Type="http://schemas.openxmlformats.org/officeDocument/2006/relationships/tags" Target="../tags/tag592.xml"/><Relationship Id="rId1" Type="http://schemas.openxmlformats.org/officeDocument/2006/relationships/tags" Target="../tags/tag591.xml"/><Relationship Id="rId6" Type="http://schemas.openxmlformats.org/officeDocument/2006/relationships/notesSlide" Target="../notesSlides/notesSlide40.xml"/><Relationship Id="rId5" Type="http://schemas.openxmlformats.org/officeDocument/2006/relationships/slideLayout" Target="../slideLayouts/slideLayout12.xml"/><Relationship Id="rId4" Type="http://schemas.openxmlformats.org/officeDocument/2006/relationships/tags" Target="../tags/tag594.xml"/></Relationships>
</file>

<file path=ppt/slides/_rels/slide41.xml.rels><?xml version="1.0" encoding="UTF-8" standalone="yes"?>
<Relationships xmlns="http://schemas.openxmlformats.org/package/2006/relationships"><Relationship Id="rId3" Type="http://schemas.openxmlformats.org/officeDocument/2006/relationships/tags" Target="../tags/tag597.xml"/><Relationship Id="rId7" Type="http://schemas.openxmlformats.org/officeDocument/2006/relationships/slide" Target="slide9.xml"/><Relationship Id="rId2" Type="http://schemas.openxmlformats.org/officeDocument/2006/relationships/tags" Target="../tags/tag596.xml"/><Relationship Id="rId1" Type="http://schemas.openxmlformats.org/officeDocument/2006/relationships/tags" Target="../tags/tag595.xml"/><Relationship Id="rId6" Type="http://schemas.openxmlformats.org/officeDocument/2006/relationships/notesSlide" Target="../notesSlides/notesSlide41.xml"/><Relationship Id="rId5" Type="http://schemas.openxmlformats.org/officeDocument/2006/relationships/slideLayout" Target="../slideLayouts/slideLayout12.xml"/><Relationship Id="rId4" Type="http://schemas.openxmlformats.org/officeDocument/2006/relationships/tags" Target="../tags/tag598.xml"/></Relationships>
</file>

<file path=ppt/slides/_rels/slide42.xml.rels><?xml version="1.0" encoding="UTF-8" standalone="yes"?>
<Relationships xmlns="http://schemas.openxmlformats.org/package/2006/relationships"><Relationship Id="rId3" Type="http://schemas.openxmlformats.org/officeDocument/2006/relationships/tags" Target="../tags/tag601.xml"/><Relationship Id="rId7" Type="http://schemas.openxmlformats.org/officeDocument/2006/relationships/slide" Target="slide10.xml"/><Relationship Id="rId2" Type="http://schemas.openxmlformats.org/officeDocument/2006/relationships/tags" Target="../tags/tag600.xml"/><Relationship Id="rId1" Type="http://schemas.openxmlformats.org/officeDocument/2006/relationships/tags" Target="../tags/tag599.xml"/><Relationship Id="rId6" Type="http://schemas.openxmlformats.org/officeDocument/2006/relationships/notesSlide" Target="../notesSlides/notesSlide42.xml"/><Relationship Id="rId5" Type="http://schemas.openxmlformats.org/officeDocument/2006/relationships/slideLayout" Target="../slideLayouts/slideLayout12.xml"/><Relationship Id="rId4" Type="http://schemas.openxmlformats.org/officeDocument/2006/relationships/tags" Target="../tags/tag602.xml"/></Relationships>
</file>

<file path=ppt/slides/_rels/slide43.xml.rels><?xml version="1.0" encoding="UTF-8" standalone="yes"?>
<Relationships xmlns="http://schemas.openxmlformats.org/package/2006/relationships"><Relationship Id="rId3" Type="http://schemas.openxmlformats.org/officeDocument/2006/relationships/tags" Target="../tags/tag605.xml"/><Relationship Id="rId7" Type="http://schemas.openxmlformats.org/officeDocument/2006/relationships/slide" Target="slide10.xml"/><Relationship Id="rId2" Type="http://schemas.openxmlformats.org/officeDocument/2006/relationships/tags" Target="../tags/tag604.xml"/><Relationship Id="rId1" Type="http://schemas.openxmlformats.org/officeDocument/2006/relationships/tags" Target="../tags/tag603.xml"/><Relationship Id="rId6" Type="http://schemas.openxmlformats.org/officeDocument/2006/relationships/notesSlide" Target="../notesSlides/notesSlide43.xml"/><Relationship Id="rId5" Type="http://schemas.openxmlformats.org/officeDocument/2006/relationships/slideLayout" Target="../slideLayouts/slideLayout12.xml"/><Relationship Id="rId4" Type="http://schemas.openxmlformats.org/officeDocument/2006/relationships/tags" Target="../tags/tag606.xml"/></Relationships>
</file>

<file path=ppt/slides/_rels/slide44.xml.rels><?xml version="1.0" encoding="UTF-8" standalone="yes"?>
<Relationships xmlns="http://schemas.openxmlformats.org/package/2006/relationships"><Relationship Id="rId3" Type="http://schemas.openxmlformats.org/officeDocument/2006/relationships/tags" Target="../tags/tag609.xml"/><Relationship Id="rId7" Type="http://schemas.openxmlformats.org/officeDocument/2006/relationships/slide" Target="slide10.xml"/><Relationship Id="rId2" Type="http://schemas.openxmlformats.org/officeDocument/2006/relationships/tags" Target="../tags/tag608.xml"/><Relationship Id="rId1" Type="http://schemas.openxmlformats.org/officeDocument/2006/relationships/tags" Target="../tags/tag607.xml"/><Relationship Id="rId6" Type="http://schemas.openxmlformats.org/officeDocument/2006/relationships/notesSlide" Target="../notesSlides/notesSlide44.xml"/><Relationship Id="rId5" Type="http://schemas.openxmlformats.org/officeDocument/2006/relationships/slideLayout" Target="../slideLayouts/slideLayout12.xml"/><Relationship Id="rId4" Type="http://schemas.openxmlformats.org/officeDocument/2006/relationships/tags" Target="../tags/tag610.xml"/></Relationships>
</file>

<file path=ppt/slides/_rels/slide45.xml.rels><?xml version="1.0" encoding="UTF-8" standalone="yes"?>
<Relationships xmlns="http://schemas.openxmlformats.org/package/2006/relationships"><Relationship Id="rId8" Type="http://schemas.openxmlformats.org/officeDocument/2006/relationships/tags" Target="../tags/tag618.xml"/><Relationship Id="rId3" Type="http://schemas.openxmlformats.org/officeDocument/2006/relationships/tags" Target="../tags/tag613.xml"/><Relationship Id="rId7" Type="http://schemas.openxmlformats.org/officeDocument/2006/relationships/tags" Target="../tags/tag617.xml"/><Relationship Id="rId2" Type="http://schemas.openxmlformats.org/officeDocument/2006/relationships/tags" Target="../tags/tag612.xml"/><Relationship Id="rId1" Type="http://schemas.openxmlformats.org/officeDocument/2006/relationships/tags" Target="../tags/tag611.xml"/><Relationship Id="rId6" Type="http://schemas.openxmlformats.org/officeDocument/2006/relationships/tags" Target="../tags/tag616.xml"/><Relationship Id="rId11" Type="http://schemas.openxmlformats.org/officeDocument/2006/relationships/slide" Target="slide15.xml"/><Relationship Id="rId5" Type="http://schemas.openxmlformats.org/officeDocument/2006/relationships/tags" Target="../tags/tag615.xml"/><Relationship Id="rId10" Type="http://schemas.openxmlformats.org/officeDocument/2006/relationships/notesSlide" Target="../notesSlides/notesSlide45.xml"/><Relationship Id="rId4" Type="http://schemas.openxmlformats.org/officeDocument/2006/relationships/tags" Target="../tags/tag614.xml"/><Relationship Id="rId9"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8" Type="http://schemas.openxmlformats.org/officeDocument/2006/relationships/tags" Target="../tags/tag626.xml"/><Relationship Id="rId3" Type="http://schemas.openxmlformats.org/officeDocument/2006/relationships/tags" Target="../tags/tag621.xml"/><Relationship Id="rId7" Type="http://schemas.openxmlformats.org/officeDocument/2006/relationships/tags" Target="../tags/tag625.xml"/><Relationship Id="rId2" Type="http://schemas.openxmlformats.org/officeDocument/2006/relationships/tags" Target="../tags/tag620.xml"/><Relationship Id="rId1" Type="http://schemas.openxmlformats.org/officeDocument/2006/relationships/tags" Target="../tags/tag619.xml"/><Relationship Id="rId6" Type="http://schemas.openxmlformats.org/officeDocument/2006/relationships/tags" Target="../tags/tag624.xml"/><Relationship Id="rId11" Type="http://schemas.openxmlformats.org/officeDocument/2006/relationships/slide" Target="slide15.xml"/><Relationship Id="rId5" Type="http://schemas.openxmlformats.org/officeDocument/2006/relationships/tags" Target="../tags/tag623.xml"/><Relationship Id="rId10" Type="http://schemas.openxmlformats.org/officeDocument/2006/relationships/notesSlide" Target="../notesSlides/notesSlide46.xml"/><Relationship Id="rId4" Type="http://schemas.openxmlformats.org/officeDocument/2006/relationships/tags" Target="../tags/tag622.xml"/><Relationship Id="rId9"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8" Type="http://schemas.openxmlformats.org/officeDocument/2006/relationships/tags" Target="../tags/tag634.xml"/><Relationship Id="rId3" Type="http://schemas.openxmlformats.org/officeDocument/2006/relationships/tags" Target="../tags/tag629.xml"/><Relationship Id="rId7" Type="http://schemas.openxmlformats.org/officeDocument/2006/relationships/tags" Target="../tags/tag633.xml"/><Relationship Id="rId2" Type="http://schemas.openxmlformats.org/officeDocument/2006/relationships/tags" Target="../tags/tag628.xml"/><Relationship Id="rId1" Type="http://schemas.openxmlformats.org/officeDocument/2006/relationships/tags" Target="../tags/tag627.xml"/><Relationship Id="rId6" Type="http://schemas.openxmlformats.org/officeDocument/2006/relationships/tags" Target="../tags/tag632.xml"/><Relationship Id="rId11" Type="http://schemas.openxmlformats.org/officeDocument/2006/relationships/slide" Target="slide15.xml"/><Relationship Id="rId5" Type="http://schemas.openxmlformats.org/officeDocument/2006/relationships/tags" Target="../tags/tag631.xml"/><Relationship Id="rId10" Type="http://schemas.openxmlformats.org/officeDocument/2006/relationships/notesSlide" Target="../notesSlides/notesSlide47.xml"/><Relationship Id="rId4" Type="http://schemas.openxmlformats.org/officeDocument/2006/relationships/tags" Target="../tags/tag630.xml"/><Relationship Id="rId9"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8" Type="http://schemas.openxmlformats.org/officeDocument/2006/relationships/tags" Target="../tags/tag642.xml"/><Relationship Id="rId3" Type="http://schemas.openxmlformats.org/officeDocument/2006/relationships/tags" Target="../tags/tag637.xml"/><Relationship Id="rId7" Type="http://schemas.openxmlformats.org/officeDocument/2006/relationships/tags" Target="../tags/tag641.xml"/><Relationship Id="rId2" Type="http://schemas.openxmlformats.org/officeDocument/2006/relationships/tags" Target="../tags/tag636.xml"/><Relationship Id="rId1" Type="http://schemas.openxmlformats.org/officeDocument/2006/relationships/tags" Target="../tags/tag635.xml"/><Relationship Id="rId6" Type="http://schemas.openxmlformats.org/officeDocument/2006/relationships/tags" Target="../tags/tag640.xml"/><Relationship Id="rId11" Type="http://schemas.openxmlformats.org/officeDocument/2006/relationships/slide" Target="slide15.xml"/><Relationship Id="rId5" Type="http://schemas.openxmlformats.org/officeDocument/2006/relationships/tags" Target="../tags/tag639.xml"/><Relationship Id="rId10" Type="http://schemas.openxmlformats.org/officeDocument/2006/relationships/notesSlide" Target="../notesSlides/notesSlide48.xml"/><Relationship Id="rId4" Type="http://schemas.openxmlformats.org/officeDocument/2006/relationships/tags" Target="../tags/tag638.xml"/><Relationship Id="rId9"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8" Type="http://schemas.openxmlformats.org/officeDocument/2006/relationships/tags" Target="../tags/tag650.xml"/><Relationship Id="rId3" Type="http://schemas.openxmlformats.org/officeDocument/2006/relationships/tags" Target="../tags/tag645.xml"/><Relationship Id="rId7" Type="http://schemas.openxmlformats.org/officeDocument/2006/relationships/tags" Target="../tags/tag649.xml"/><Relationship Id="rId2" Type="http://schemas.openxmlformats.org/officeDocument/2006/relationships/tags" Target="../tags/tag644.xml"/><Relationship Id="rId1" Type="http://schemas.openxmlformats.org/officeDocument/2006/relationships/tags" Target="../tags/tag643.xml"/><Relationship Id="rId6" Type="http://schemas.openxmlformats.org/officeDocument/2006/relationships/tags" Target="../tags/tag648.xml"/><Relationship Id="rId11" Type="http://schemas.openxmlformats.org/officeDocument/2006/relationships/slide" Target="slide15.xml"/><Relationship Id="rId5" Type="http://schemas.openxmlformats.org/officeDocument/2006/relationships/tags" Target="../tags/tag647.xml"/><Relationship Id="rId10" Type="http://schemas.openxmlformats.org/officeDocument/2006/relationships/notesSlide" Target="../notesSlides/notesSlide49.xml"/><Relationship Id="rId4" Type="http://schemas.openxmlformats.org/officeDocument/2006/relationships/tags" Target="../tags/tag646.xml"/><Relationship Id="rId9"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tags" Target="../tags/tag76.xml"/><Relationship Id="rId18" Type="http://schemas.openxmlformats.org/officeDocument/2006/relationships/slideLayout" Target="../slideLayouts/slideLayout12.xml"/><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tags" Target="../tags/tag75.xml"/><Relationship Id="rId17" Type="http://schemas.openxmlformats.org/officeDocument/2006/relationships/tags" Target="../tags/tag80.xml"/><Relationship Id="rId2" Type="http://schemas.openxmlformats.org/officeDocument/2006/relationships/tags" Target="../tags/tag65.xml"/><Relationship Id="rId16" Type="http://schemas.openxmlformats.org/officeDocument/2006/relationships/tags" Target="../tags/tag79.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tags" Target="../tags/tag74.xml"/><Relationship Id="rId5" Type="http://schemas.openxmlformats.org/officeDocument/2006/relationships/tags" Target="../tags/tag68.xml"/><Relationship Id="rId15" Type="http://schemas.openxmlformats.org/officeDocument/2006/relationships/tags" Target="../tags/tag78.xml"/><Relationship Id="rId10" Type="http://schemas.openxmlformats.org/officeDocument/2006/relationships/tags" Target="../tags/tag73.xml"/><Relationship Id="rId19" Type="http://schemas.openxmlformats.org/officeDocument/2006/relationships/notesSlide" Target="../notesSlides/notesSlide5.xml"/><Relationship Id="rId4" Type="http://schemas.openxmlformats.org/officeDocument/2006/relationships/tags" Target="../tags/tag67.xml"/><Relationship Id="rId9" Type="http://schemas.openxmlformats.org/officeDocument/2006/relationships/tags" Target="../tags/tag72.xml"/><Relationship Id="rId14" Type="http://schemas.openxmlformats.org/officeDocument/2006/relationships/tags" Target="../tags/tag77.xml"/></Relationships>
</file>

<file path=ppt/slides/_rels/slide50.xml.rels><?xml version="1.0" encoding="UTF-8" standalone="yes"?>
<Relationships xmlns="http://schemas.openxmlformats.org/package/2006/relationships"><Relationship Id="rId8" Type="http://schemas.openxmlformats.org/officeDocument/2006/relationships/tags" Target="../tags/tag658.xml"/><Relationship Id="rId3" Type="http://schemas.openxmlformats.org/officeDocument/2006/relationships/tags" Target="../tags/tag653.xml"/><Relationship Id="rId7" Type="http://schemas.openxmlformats.org/officeDocument/2006/relationships/tags" Target="../tags/tag657.xml"/><Relationship Id="rId2" Type="http://schemas.openxmlformats.org/officeDocument/2006/relationships/tags" Target="../tags/tag652.xml"/><Relationship Id="rId1" Type="http://schemas.openxmlformats.org/officeDocument/2006/relationships/tags" Target="../tags/tag651.xml"/><Relationship Id="rId6" Type="http://schemas.openxmlformats.org/officeDocument/2006/relationships/tags" Target="../tags/tag656.xml"/><Relationship Id="rId11" Type="http://schemas.openxmlformats.org/officeDocument/2006/relationships/slide" Target="slide15.xml"/><Relationship Id="rId5" Type="http://schemas.openxmlformats.org/officeDocument/2006/relationships/tags" Target="../tags/tag655.xml"/><Relationship Id="rId10" Type="http://schemas.openxmlformats.org/officeDocument/2006/relationships/notesSlide" Target="../notesSlides/notesSlide50.xml"/><Relationship Id="rId4" Type="http://schemas.openxmlformats.org/officeDocument/2006/relationships/tags" Target="../tags/tag654.xml"/><Relationship Id="rId9"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8" Type="http://schemas.openxmlformats.org/officeDocument/2006/relationships/tags" Target="../tags/tag666.xml"/><Relationship Id="rId3" Type="http://schemas.openxmlformats.org/officeDocument/2006/relationships/tags" Target="../tags/tag661.xml"/><Relationship Id="rId7" Type="http://schemas.openxmlformats.org/officeDocument/2006/relationships/tags" Target="../tags/tag665.xml"/><Relationship Id="rId2" Type="http://schemas.openxmlformats.org/officeDocument/2006/relationships/tags" Target="../tags/tag660.xml"/><Relationship Id="rId1" Type="http://schemas.openxmlformats.org/officeDocument/2006/relationships/tags" Target="../tags/tag659.xml"/><Relationship Id="rId6" Type="http://schemas.openxmlformats.org/officeDocument/2006/relationships/tags" Target="../tags/tag664.xml"/><Relationship Id="rId11" Type="http://schemas.openxmlformats.org/officeDocument/2006/relationships/slide" Target="slide15.xml"/><Relationship Id="rId5" Type="http://schemas.openxmlformats.org/officeDocument/2006/relationships/tags" Target="../tags/tag663.xml"/><Relationship Id="rId10" Type="http://schemas.openxmlformats.org/officeDocument/2006/relationships/notesSlide" Target="../notesSlides/notesSlide51.xml"/><Relationship Id="rId4" Type="http://schemas.openxmlformats.org/officeDocument/2006/relationships/tags" Target="../tags/tag662.xml"/><Relationship Id="rId9"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8" Type="http://schemas.openxmlformats.org/officeDocument/2006/relationships/tags" Target="../tags/tag674.xml"/><Relationship Id="rId3" Type="http://schemas.openxmlformats.org/officeDocument/2006/relationships/tags" Target="../tags/tag669.xml"/><Relationship Id="rId7" Type="http://schemas.openxmlformats.org/officeDocument/2006/relationships/tags" Target="../tags/tag673.xml"/><Relationship Id="rId12" Type="http://schemas.openxmlformats.org/officeDocument/2006/relationships/slide" Target="slide7.xml"/><Relationship Id="rId2" Type="http://schemas.openxmlformats.org/officeDocument/2006/relationships/tags" Target="../tags/tag668.xml"/><Relationship Id="rId1" Type="http://schemas.openxmlformats.org/officeDocument/2006/relationships/tags" Target="../tags/tag667.xml"/><Relationship Id="rId6" Type="http://schemas.openxmlformats.org/officeDocument/2006/relationships/tags" Target="../tags/tag672.xml"/><Relationship Id="rId11" Type="http://schemas.openxmlformats.org/officeDocument/2006/relationships/notesSlide" Target="../notesSlides/notesSlide52.xml"/><Relationship Id="rId5" Type="http://schemas.openxmlformats.org/officeDocument/2006/relationships/tags" Target="../tags/tag671.xml"/><Relationship Id="rId10" Type="http://schemas.openxmlformats.org/officeDocument/2006/relationships/slideLayout" Target="../slideLayouts/slideLayout12.xml"/><Relationship Id="rId4" Type="http://schemas.openxmlformats.org/officeDocument/2006/relationships/tags" Target="../tags/tag670.xml"/><Relationship Id="rId9" Type="http://schemas.openxmlformats.org/officeDocument/2006/relationships/tags" Target="../tags/tag675.xml"/></Relationships>
</file>

<file path=ppt/slides/_rels/slide53.xml.rels><?xml version="1.0" encoding="UTF-8" standalone="yes"?>
<Relationships xmlns="http://schemas.openxmlformats.org/package/2006/relationships"><Relationship Id="rId8" Type="http://schemas.openxmlformats.org/officeDocument/2006/relationships/tags" Target="../tags/tag683.xml"/><Relationship Id="rId3" Type="http://schemas.openxmlformats.org/officeDocument/2006/relationships/tags" Target="../tags/tag678.xml"/><Relationship Id="rId7" Type="http://schemas.openxmlformats.org/officeDocument/2006/relationships/tags" Target="../tags/tag682.xml"/><Relationship Id="rId2" Type="http://schemas.openxmlformats.org/officeDocument/2006/relationships/tags" Target="../tags/tag677.xml"/><Relationship Id="rId1" Type="http://schemas.openxmlformats.org/officeDocument/2006/relationships/tags" Target="../tags/tag676.xml"/><Relationship Id="rId6" Type="http://schemas.openxmlformats.org/officeDocument/2006/relationships/tags" Target="../tags/tag681.xml"/><Relationship Id="rId11" Type="http://schemas.openxmlformats.org/officeDocument/2006/relationships/slide" Target="slide8.xml"/><Relationship Id="rId5" Type="http://schemas.openxmlformats.org/officeDocument/2006/relationships/tags" Target="../tags/tag680.xml"/><Relationship Id="rId10" Type="http://schemas.openxmlformats.org/officeDocument/2006/relationships/notesSlide" Target="../notesSlides/notesSlide53.xml"/><Relationship Id="rId4" Type="http://schemas.openxmlformats.org/officeDocument/2006/relationships/tags" Target="../tags/tag679.xml"/><Relationship Id="rId9"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8" Type="http://schemas.openxmlformats.org/officeDocument/2006/relationships/tags" Target="../tags/tag691.xml"/><Relationship Id="rId3" Type="http://schemas.openxmlformats.org/officeDocument/2006/relationships/tags" Target="../tags/tag686.xml"/><Relationship Id="rId7" Type="http://schemas.openxmlformats.org/officeDocument/2006/relationships/tags" Target="../tags/tag690.xml"/><Relationship Id="rId2" Type="http://schemas.openxmlformats.org/officeDocument/2006/relationships/tags" Target="../tags/tag685.xml"/><Relationship Id="rId1" Type="http://schemas.openxmlformats.org/officeDocument/2006/relationships/tags" Target="../tags/tag684.xml"/><Relationship Id="rId6" Type="http://schemas.openxmlformats.org/officeDocument/2006/relationships/tags" Target="../tags/tag689.xml"/><Relationship Id="rId11" Type="http://schemas.openxmlformats.org/officeDocument/2006/relationships/slide" Target="slide9.xml"/><Relationship Id="rId5" Type="http://schemas.openxmlformats.org/officeDocument/2006/relationships/tags" Target="../tags/tag688.xml"/><Relationship Id="rId10" Type="http://schemas.openxmlformats.org/officeDocument/2006/relationships/notesSlide" Target="../notesSlides/notesSlide54.xml"/><Relationship Id="rId4" Type="http://schemas.openxmlformats.org/officeDocument/2006/relationships/tags" Target="../tags/tag687.xml"/><Relationship Id="rId9"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8" Type="http://schemas.openxmlformats.org/officeDocument/2006/relationships/tags" Target="../tags/tag699.xml"/><Relationship Id="rId3" Type="http://schemas.openxmlformats.org/officeDocument/2006/relationships/tags" Target="../tags/tag694.xml"/><Relationship Id="rId7" Type="http://schemas.openxmlformats.org/officeDocument/2006/relationships/tags" Target="../tags/tag698.xml"/><Relationship Id="rId12" Type="http://schemas.openxmlformats.org/officeDocument/2006/relationships/slide" Target="slide10.xml"/><Relationship Id="rId2" Type="http://schemas.openxmlformats.org/officeDocument/2006/relationships/tags" Target="../tags/tag693.xml"/><Relationship Id="rId1" Type="http://schemas.openxmlformats.org/officeDocument/2006/relationships/tags" Target="../tags/tag692.xml"/><Relationship Id="rId6" Type="http://schemas.openxmlformats.org/officeDocument/2006/relationships/tags" Target="../tags/tag697.xml"/><Relationship Id="rId11" Type="http://schemas.openxmlformats.org/officeDocument/2006/relationships/notesSlide" Target="../notesSlides/notesSlide55.xml"/><Relationship Id="rId5" Type="http://schemas.openxmlformats.org/officeDocument/2006/relationships/tags" Target="../tags/tag696.xml"/><Relationship Id="rId10" Type="http://schemas.openxmlformats.org/officeDocument/2006/relationships/slideLayout" Target="../slideLayouts/slideLayout12.xml"/><Relationship Id="rId4" Type="http://schemas.openxmlformats.org/officeDocument/2006/relationships/tags" Target="../tags/tag695.xml"/><Relationship Id="rId9" Type="http://schemas.openxmlformats.org/officeDocument/2006/relationships/tags" Target="../tags/tag700.xml"/></Relationships>
</file>

<file path=ppt/slides/_rels/slide6.xml.rels><?xml version="1.0" encoding="UTF-8" standalone="yes"?>
<Relationships xmlns="http://schemas.openxmlformats.org/package/2006/relationships"><Relationship Id="rId8" Type="http://schemas.openxmlformats.org/officeDocument/2006/relationships/tags" Target="../tags/tag88.xml"/><Relationship Id="rId13" Type="http://schemas.openxmlformats.org/officeDocument/2006/relationships/tags" Target="../tags/tag93.xml"/><Relationship Id="rId3" Type="http://schemas.openxmlformats.org/officeDocument/2006/relationships/tags" Target="../tags/tag83.xml"/><Relationship Id="rId7" Type="http://schemas.openxmlformats.org/officeDocument/2006/relationships/tags" Target="../tags/tag87.xml"/><Relationship Id="rId12" Type="http://schemas.openxmlformats.org/officeDocument/2006/relationships/tags" Target="../tags/tag92.xml"/><Relationship Id="rId17" Type="http://schemas.openxmlformats.org/officeDocument/2006/relationships/notesSlide" Target="../notesSlides/notesSlide6.xml"/><Relationship Id="rId2" Type="http://schemas.openxmlformats.org/officeDocument/2006/relationships/tags" Target="../tags/tag82.xml"/><Relationship Id="rId16" Type="http://schemas.openxmlformats.org/officeDocument/2006/relationships/slideLayout" Target="../slideLayouts/slideLayout12.xml"/><Relationship Id="rId1" Type="http://schemas.openxmlformats.org/officeDocument/2006/relationships/tags" Target="../tags/tag81.xml"/><Relationship Id="rId6" Type="http://schemas.openxmlformats.org/officeDocument/2006/relationships/tags" Target="../tags/tag86.xml"/><Relationship Id="rId11" Type="http://schemas.openxmlformats.org/officeDocument/2006/relationships/tags" Target="../tags/tag91.xml"/><Relationship Id="rId5" Type="http://schemas.openxmlformats.org/officeDocument/2006/relationships/tags" Target="../tags/tag85.xml"/><Relationship Id="rId15" Type="http://schemas.openxmlformats.org/officeDocument/2006/relationships/tags" Target="../tags/tag95.xml"/><Relationship Id="rId10" Type="http://schemas.openxmlformats.org/officeDocument/2006/relationships/tags" Target="../tags/tag90.xml"/><Relationship Id="rId4" Type="http://schemas.openxmlformats.org/officeDocument/2006/relationships/tags" Target="../tags/tag84.xml"/><Relationship Id="rId9" Type="http://schemas.openxmlformats.org/officeDocument/2006/relationships/tags" Target="../tags/tag89.xml"/><Relationship Id="rId14" Type="http://schemas.openxmlformats.org/officeDocument/2006/relationships/tags" Target="../tags/tag94.xml"/></Relationships>
</file>

<file path=ppt/slides/_rels/slide7.xml.rels><?xml version="1.0" encoding="UTF-8" standalone="yes"?>
<Relationships xmlns="http://schemas.openxmlformats.org/package/2006/relationships"><Relationship Id="rId13" Type="http://schemas.openxmlformats.org/officeDocument/2006/relationships/tags" Target="../tags/tag108.xml"/><Relationship Id="rId18" Type="http://schemas.openxmlformats.org/officeDocument/2006/relationships/tags" Target="../tags/tag113.xml"/><Relationship Id="rId26" Type="http://schemas.openxmlformats.org/officeDocument/2006/relationships/tags" Target="../tags/tag121.xml"/><Relationship Id="rId39" Type="http://schemas.openxmlformats.org/officeDocument/2006/relationships/tags" Target="../tags/tag134.xml"/><Relationship Id="rId21" Type="http://schemas.openxmlformats.org/officeDocument/2006/relationships/tags" Target="../tags/tag116.xml"/><Relationship Id="rId34" Type="http://schemas.openxmlformats.org/officeDocument/2006/relationships/tags" Target="../tags/tag129.xml"/><Relationship Id="rId42" Type="http://schemas.openxmlformats.org/officeDocument/2006/relationships/tags" Target="../tags/tag137.xml"/><Relationship Id="rId47" Type="http://schemas.openxmlformats.org/officeDocument/2006/relationships/tags" Target="../tags/tag142.xml"/><Relationship Id="rId50" Type="http://schemas.openxmlformats.org/officeDocument/2006/relationships/tags" Target="../tags/tag145.xml"/><Relationship Id="rId55" Type="http://schemas.openxmlformats.org/officeDocument/2006/relationships/tags" Target="../tags/tag150.xml"/><Relationship Id="rId63" Type="http://schemas.openxmlformats.org/officeDocument/2006/relationships/slide" Target="slide30.xml"/><Relationship Id="rId7" Type="http://schemas.openxmlformats.org/officeDocument/2006/relationships/tags" Target="../tags/tag102.xml"/><Relationship Id="rId2" Type="http://schemas.openxmlformats.org/officeDocument/2006/relationships/tags" Target="../tags/tag97.xml"/><Relationship Id="rId16" Type="http://schemas.openxmlformats.org/officeDocument/2006/relationships/tags" Target="../tags/tag111.xml"/><Relationship Id="rId29" Type="http://schemas.openxmlformats.org/officeDocument/2006/relationships/tags" Target="../tags/tag124.xml"/><Relationship Id="rId11" Type="http://schemas.openxmlformats.org/officeDocument/2006/relationships/tags" Target="../tags/tag106.xml"/><Relationship Id="rId24" Type="http://schemas.openxmlformats.org/officeDocument/2006/relationships/tags" Target="../tags/tag119.xml"/><Relationship Id="rId32" Type="http://schemas.openxmlformats.org/officeDocument/2006/relationships/tags" Target="../tags/tag127.xml"/><Relationship Id="rId37" Type="http://schemas.openxmlformats.org/officeDocument/2006/relationships/tags" Target="../tags/tag132.xml"/><Relationship Id="rId40" Type="http://schemas.openxmlformats.org/officeDocument/2006/relationships/tags" Target="../tags/tag135.xml"/><Relationship Id="rId45" Type="http://schemas.openxmlformats.org/officeDocument/2006/relationships/tags" Target="../tags/tag140.xml"/><Relationship Id="rId53" Type="http://schemas.openxmlformats.org/officeDocument/2006/relationships/tags" Target="../tags/tag148.xml"/><Relationship Id="rId58" Type="http://schemas.openxmlformats.org/officeDocument/2006/relationships/notesSlide" Target="../notesSlides/notesSlide7.xml"/><Relationship Id="rId5" Type="http://schemas.openxmlformats.org/officeDocument/2006/relationships/tags" Target="../tags/tag100.xml"/><Relationship Id="rId61" Type="http://schemas.openxmlformats.org/officeDocument/2006/relationships/slide" Target="slide33.xml"/><Relationship Id="rId19" Type="http://schemas.openxmlformats.org/officeDocument/2006/relationships/tags" Target="../tags/tag114.xml"/><Relationship Id="rId14" Type="http://schemas.openxmlformats.org/officeDocument/2006/relationships/tags" Target="../tags/tag109.xml"/><Relationship Id="rId22" Type="http://schemas.openxmlformats.org/officeDocument/2006/relationships/tags" Target="../tags/tag117.xml"/><Relationship Id="rId27" Type="http://schemas.openxmlformats.org/officeDocument/2006/relationships/tags" Target="../tags/tag122.xml"/><Relationship Id="rId30" Type="http://schemas.openxmlformats.org/officeDocument/2006/relationships/tags" Target="../tags/tag125.xml"/><Relationship Id="rId35" Type="http://schemas.openxmlformats.org/officeDocument/2006/relationships/tags" Target="../tags/tag130.xml"/><Relationship Id="rId43" Type="http://schemas.openxmlformats.org/officeDocument/2006/relationships/tags" Target="../tags/tag138.xml"/><Relationship Id="rId48" Type="http://schemas.openxmlformats.org/officeDocument/2006/relationships/tags" Target="../tags/tag143.xml"/><Relationship Id="rId56" Type="http://schemas.openxmlformats.org/officeDocument/2006/relationships/tags" Target="../tags/tag151.xml"/><Relationship Id="rId64" Type="http://schemas.openxmlformats.org/officeDocument/2006/relationships/slide" Target="slide52.xml"/><Relationship Id="rId8" Type="http://schemas.openxmlformats.org/officeDocument/2006/relationships/tags" Target="../tags/tag103.xml"/><Relationship Id="rId51" Type="http://schemas.openxmlformats.org/officeDocument/2006/relationships/tags" Target="../tags/tag146.xml"/><Relationship Id="rId3" Type="http://schemas.openxmlformats.org/officeDocument/2006/relationships/tags" Target="../tags/tag98.xml"/><Relationship Id="rId12" Type="http://schemas.openxmlformats.org/officeDocument/2006/relationships/tags" Target="../tags/tag107.xml"/><Relationship Id="rId17" Type="http://schemas.openxmlformats.org/officeDocument/2006/relationships/tags" Target="../tags/tag112.xml"/><Relationship Id="rId25" Type="http://schemas.openxmlformats.org/officeDocument/2006/relationships/tags" Target="../tags/tag120.xml"/><Relationship Id="rId33" Type="http://schemas.openxmlformats.org/officeDocument/2006/relationships/tags" Target="../tags/tag128.xml"/><Relationship Id="rId38" Type="http://schemas.openxmlformats.org/officeDocument/2006/relationships/tags" Target="../tags/tag133.xml"/><Relationship Id="rId46" Type="http://schemas.openxmlformats.org/officeDocument/2006/relationships/tags" Target="../tags/tag141.xml"/><Relationship Id="rId59" Type="http://schemas.openxmlformats.org/officeDocument/2006/relationships/slide" Target="slide31.xml"/><Relationship Id="rId20" Type="http://schemas.openxmlformats.org/officeDocument/2006/relationships/tags" Target="../tags/tag115.xml"/><Relationship Id="rId41" Type="http://schemas.openxmlformats.org/officeDocument/2006/relationships/tags" Target="../tags/tag136.xml"/><Relationship Id="rId54" Type="http://schemas.openxmlformats.org/officeDocument/2006/relationships/tags" Target="../tags/tag149.xml"/><Relationship Id="rId62" Type="http://schemas.openxmlformats.org/officeDocument/2006/relationships/slide" Target="slide18.xml"/><Relationship Id="rId1" Type="http://schemas.openxmlformats.org/officeDocument/2006/relationships/tags" Target="../tags/tag96.xml"/><Relationship Id="rId6" Type="http://schemas.openxmlformats.org/officeDocument/2006/relationships/tags" Target="../tags/tag101.xml"/><Relationship Id="rId15" Type="http://schemas.openxmlformats.org/officeDocument/2006/relationships/tags" Target="../tags/tag110.xml"/><Relationship Id="rId23" Type="http://schemas.openxmlformats.org/officeDocument/2006/relationships/tags" Target="../tags/tag118.xml"/><Relationship Id="rId28" Type="http://schemas.openxmlformats.org/officeDocument/2006/relationships/tags" Target="../tags/tag123.xml"/><Relationship Id="rId36" Type="http://schemas.openxmlformats.org/officeDocument/2006/relationships/tags" Target="../tags/tag131.xml"/><Relationship Id="rId49" Type="http://schemas.openxmlformats.org/officeDocument/2006/relationships/tags" Target="../tags/tag144.xml"/><Relationship Id="rId57" Type="http://schemas.openxmlformats.org/officeDocument/2006/relationships/slideLayout" Target="../slideLayouts/slideLayout12.xml"/><Relationship Id="rId10" Type="http://schemas.openxmlformats.org/officeDocument/2006/relationships/tags" Target="../tags/tag105.xml"/><Relationship Id="rId31" Type="http://schemas.openxmlformats.org/officeDocument/2006/relationships/tags" Target="../tags/tag126.xml"/><Relationship Id="rId44" Type="http://schemas.openxmlformats.org/officeDocument/2006/relationships/tags" Target="../tags/tag139.xml"/><Relationship Id="rId52" Type="http://schemas.openxmlformats.org/officeDocument/2006/relationships/tags" Target="../tags/tag147.xml"/><Relationship Id="rId60" Type="http://schemas.openxmlformats.org/officeDocument/2006/relationships/slide" Target="slide32.xml"/><Relationship Id="rId4" Type="http://schemas.openxmlformats.org/officeDocument/2006/relationships/tags" Target="../tags/tag99.xml"/><Relationship Id="rId9" Type="http://schemas.openxmlformats.org/officeDocument/2006/relationships/tags" Target="../tags/tag104.xml"/></Relationships>
</file>

<file path=ppt/slides/_rels/slide8.xml.rels><?xml version="1.0" encoding="UTF-8" standalone="yes"?>
<Relationships xmlns="http://schemas.openxmlformats.org/package/2006/relationships"><Relationship Id="rId13" Type="http://schemas.openxmlformats.org/officeDocument/2006/relationships/tags" Target="../tags/tag164.xml"/><Relationship Id="rId18" Type="http://schemas.openxmlformats.org/officeDocument/2006/relationships/tags" Target="../tags/tag169.xml"/><Relationship Id="rId26" Type="http://schemas.openxmlformats.org/officeDocument/2006/relationships/tags" Target="../tags/tag177.xml"/><Relationship Id="rId39" Type="http://schemas.openxmlformats.org/officeDocument/2006/relationships/tags" Target="../tags/tag190.xml"/><Relationship Id="rId21" Type="http://schemas.openxmlformats.org/officeDocument/2006/relationships/tags" Target="../tags/tag172.xml"/><Relationship Id="rId34" Type="http://schemas.openxmlformats.org/officeDocument/2006/relationships/tags" Target="../tags/tag185.xml"/><Relationship Id="rId42" Type="http://schemas.openxmlformats.org/officeDocument/2006/relationships/tags" Target="../tags/tag193.xml"/><Relationship Id="rId47" Type="http://schemas.openxmlformats.org/officeDocument/2006/relationships/tags" Target="../tags/tag198.xml"/><Relationship Id="rId50" Type="http://schemas.openxmlformats.org/officeDocument/2006/relationships/tags" Target="../tags/tag201.xml"/><Relationship Id="rId55" Type="http://schemas.openxmlformats.org/officeDocument/2006/relationships/tags" Target="../tags/tag206.xml"/><Relationship Id="rId63" Type="http://schemas.openxmlformats.org/officeDocument/2006/relationships/slide" Target="slide36.xml"/><Relationship Id="rId7" Type="http://schemas.openxmlformats.org/officeDocument/2006/relationships/tags" Target="../tags/tag158.xml"/><Relationship Id="rId2" Type="http://schemas.openxmlformats.org/officeDocument/2006/relationships/tags" Target="../tags/tag153.xml"/><Relationship Id="rId16" Type="http://schemas.openxmlformats.org/officeDocument/2006/relationships/tags" Target="../tags/tag167.xml"/><Relationship Id="rId29" Type="http://schemas.openxmlformats.org/officeDocument/2006/relationships/tags" Target="../tags/tag180.xml"/><Relationship Id="rId11" Type="http://schemas.openxmlformats.org/officeDocument/2006/relationships/tags" Target="../tags/tag162.xml"/><Relationship Id="rId24" Type="http://schemas.openxmlformats.org/officeDocument/2006/relationships/tags" Target="../tags/tag175.xml"/><Relationship Id="rId32" Type="http://schemas.openxmlformats.org/officeDocument/2006/relationships/tags" Target="../tags/tag183.xml"/><Relationship Id="rId37" Type="http://schemas.openxmlformats.org/officeDocument/2006/relationships/tags" Target="../tags/tag188.xml"/><Relationship Id="rId40" Type="http://schemas.openxmlformats.org/officeDocument/2006/relationships/tags" Target="../tags/tag191.xml"/><Relationship Id="rId45" Type="http://schemas.openxmlformats.org/officeDocument/2006/relationships/tags" Target="../tags/tag196.xml"/><Relationship Id="rId53" Type="http://schemas.openxmlformats.org/officeDocument/2006/relationships/tags" Target="../tags/tag204.xml"/><Relationship Id="rId58" Type="http://schemas.openxmlformats.org/officeDocument/2006/relationships/slide" Target="slide20.xml"/><Relationship Id="rId5" Type="http://schemas.openxmlformats.org/officeDocument/2006/relationships/tags" Target="../tags/tag156.xml"/><Relationship Id="rId61" Type="http://schemas.openxmlformats.org/officeDocument/2006/relationships/slide" Target="slide34.xml"/><Relationship Id="rId19" Type="http://schemas.openxmlformats.org/officeDocument/2006/relationships/tags" Target="../tags/tag170.xml"/><Relationship Id="rId14" Type="http://schemas.openxmlformats.org/officeDocument/2006/relationships/tags" Target="../tags/tag165.xml"/><Relationship Id="rId22" Type="http://schemas.openxmlformats.org/officeDocument/2006/relationships/tags" Target="../tags/tag173.xml"/><Relationship Id="rId27" Type="http://schemas.openxmlformats.org/officeDocument/2006/relationships/tags" Target="../tags/tag178.xml"/><Relationship Id="rId30" Type="http://schemas.openxmlformats.org/officeDocument/2006/relationships/tags" Target="../tags/tag181.xml"/><Relationship Id="rId35" Type="http://schemas.openxmlformats.org/officeDocument/2006/relationships/tags" Target="../tags/tag186.xml"/><Relationship Id="rId43" Type="http://schemas.openxmlformats.org/officeDocument/2006/relationships/tags" Target="../tags/tag194.xml"/><Relationship Id="rId48" Type="http://schemas.openxmlformats.org/officeDocument/2006/relationships/tags" Target="../tags/tag199.xml"/><Relationship Id="rId56" Type="http://schemas.openxmlformats.org/officeDocument/2006/relationships/slideLayout" Target="../slideLayouts/slideLayout12.xml"/><Relationship Id="rId8" Type="http://schemas.openxmlformats.org/officeDocument/2006/relationships/tags" Target="../tags/tag159.xml"/><Relationship Id="rId51" Type="http://schemas.openxmlformats.org/officeDocument/2006/relationships/tags" Target="../tags/tag202.xml"/><Relationship Id="rId3" Type="http://schemas.openxmlformats.org/officeDocument/2006/relationships/tags" Target="../tags/tag154.xml"/><Relationship Id="rId12" Type="http://schemas.openxmlformats.org/officeDocument/2006/relationships/tags" Target="../tags/tag163.xml"/><Relationship Id="rId17" Type="http://schemas.openxmlformats.org/officeDocument/2006/relationships/tags" Target="../tags/tag168.xml"/><Relationship Id="rId25" Type="http://schemas.openxmlformats.org/officeDocument/2006/relationships/tags" Target="../tags/tag176.xml"/><Relationship Id="rId33" Type="http://schemas.openxmlformats.org/officeDocument/2006/relationships/tags" Target="../tags/tag184.xml"/><Relationship Id="rId38" Type="http://schemas.openxmlformats.org/officeDocument/2006/relationships/tags" Target="../tags/tag189.xml"/><Relationship Id="rId46" Type="http://schemas.openxmlformats.org/officeDocument/2006/relationships/tags" Target="../tags/tag197.xml"/><Relationship Id="rId59" Type="http://schemas.openxmlformats.org/officeDocument/2006/relationships/slide" Target="slide22.xml"/><Relationship Id="rId20" Type="http://schemas.openxmlformats.org/officeDocument/2006/relationships/tags" Target="../tags/tag171.xml"/><Relationship Id="rId41" Type="http://schemas.openxmlformats.org/officeDocument/2006/relationships/tags" Target="../tags/tag192.xml"/><Relationship Id="rId54" Type="http://schemas.openxmlformats.org/officeDocument/2006/relationships/tags" Target="../tags/tag205.xml"/><Relationship Id="rId62" Type="http://schemas.openxmlformats.org/officeDocument/2006/relationships/slide" Target="slide35.xml"/><Relationship Id="rId1" Type="http://schemas.openxmlformats.org/officeDocument/2006/relationships/tags" Target="../tags/tag152.xml"/><Relationship Id="rId6" Type="http://schemas.openxmlformats.org/officeDocument/2006/relationships/tags" Target="../tags/tag157.xml"/><Relationship Id="rId15" Type="http://schemas.openxmlformats.org/officeDocument/2006/relationships/tags" Target="../tags/tag166.xml"/><Relationship Id="rId23" Type="http://schemas.openxmlformats.org/officeDocument/2006/relationships/tags" Target="../tags/tag174.xml"/><Relationship Id="rId28" Type="http://schemas.openxmlformats.org/officeDocument/2006/relationships/tags" Target="../tags/tag179.xml"/><Relationship Id="rId36" Type="http://schemas.openxmlformats.org/officeDocument/2006/relationships/tags" Target="../tags/tag187.xml"/><Relationship Id="rId49" Type="http://schemas.openxmlformats.org/officeDocument/2006/relationships/tags" Target="../tags/tag200.xml"/><Relationship Id="rId57" Type="http://schemas.openxmlformats.org/officeDocument/2006/relationships/notesSlide" Target="../notesSlides/notesSlide8.xml"/><Relationship Id="rId10" Type="http://schemas.openxmlformats.org/officeDocument/2006/relationships/tags" Target="../tags/tag161.xml"/><Relationship Id="rId31" Type="http://schemas.openxmlformats.org/officeDocument/2006/relationships/tags" Target="../tags/tag182.xml"/><Relationship Id="rId44" Type="http://schemas.openxmlformats.org/officeDocument/2006/relationships/tags" Target="../tags/tag195.xml"/><Relationship Id="rId52" Type="http://schemas.openxmlformats.org/officeDocument/2006/relationships/tags" Target="../tags/tag203.xml"/><Relationship Id="rId60" Type="http://schemas.openxmlformats.org/officeDocument/2006/relationships/slide" Target="slide53.xml"/><Relationship Id="rId4" Type="http://schemas.openxmlformats.org/officeDocument/2006/relationships/tags" Target="../tags/tag155.xml"/><Relationship Id="rId9" Type="http://schemas.openxmlformats.org/officeDocument/2006/relationships/tags" Target="../tags/tag160.xml"/></Relationships>
</file>

<file path=ppt/slides/_rels/slide9.xml.rels><?xml version="1.0" encoding="UTF-8" standalone="yes"?>
<Relationships xmlns="http://schemas.openxmlformats.org/package/2006/relationships"><Relationship Id="rId13" Type="http://schemas.openxmlformats.org/officeDocument/2006/relationships/tags" Target="../tags/tag219.xml"/><Relationship Id="rId18" Type="http://schemas.openxmlformats.org/officeDocument/2006/relationships/tags" Target="../tags/tag224.xml"/><Relationship Id="rId26" Type="http://schemas.openxmlformats.org/officeDocument/2006/relationships/tags" Target="../tags/tag232.xml"/><Relationship Id="rId39" Type="http://schemas.openxmlformats.org/officeDocument/2006/relationships/tags" Target="../tags/tag245.xml"/><Relationship Id="rId21" Type="http://schemas.openxmlformats.org/officeDocument/2006/relationships/tags" Target="../tags/tag227.xml"/><Relationship Id="rId34" Type="http://schemas.openxmlformats.org/officeDocument/2006/relationships/tags" Target="../tags/tag240.xml"/><Relationship Id="rId42" Type="http://schemas.openxmlformats.org/officeDocument/2006/relationships/tags" Target="../tags/tag248.xml"/><Relationship Id="rId47" Type="http://schemas.openxmlformats.org/officeDocument/2006/relationships/tags" Target="../tags/tag253.xml"/><Relationship Id="rId50" Type="http://schemas.openxmlformats.org/officeDocument/2006/relationships/tags" Target="../tags/tag256.xml"/><Relationship Id="rId55" Type="http://schemas.openxmlformats.org/officeDocument/2006/relationships/tags" Target="../tags/tag261.xml"/><Relationship Id="rId63" Type="http://schemas.openxmlformats.org/officeDocument/2006/relationships/slide" Target="slide55.xml"/><Relationship Id="rId7" Type="http://schemas.openxmlformats.org/officeDocument/2006/relationships/tags" Target="../tags/tag213.xml"/><Relationship Id="rId2" Type="http://schemas.openxmlformats.org/officeDocument/2006/relationships/tags" Target="../tags/tag208.xml"/><Relationship Id="rId16" Type="http://schemas.openxmlformats.org/officeDocument/2006/relationships/tags" Target="../tags/tag222.xml"/><Relationship Id="rId29" Type="http://schemas.openxmlformats.org/officeDocument/2006/relationships/tags" Target="../tags/tag235.xml"/><Relationship Id="rId11" Type="http://schemas.openxmlformats.org/officeDocument/2006/relationships/tags" Target="../tags/tag217.xml"/><Relationship Id="rId24" Type="http://schemas.openxmlformats.org/officeDocument/2006/relationships/tags" Target="../tags/tag230.xml"/><Relationship Id="rId32" Type="http://schemas.openxmlformats.org/officeDocument/2006/relationships/tags" Target="../tags/tag238.xml"/><Relationship Id="rId37" Type="http://schemas.openxmlformats.org/officeDocument/2006/relationships/tags" Target="../tags/tag243.xml"/><Relationship Id="rId40" Type="http://schemas.openxmlformats.org/officeDocument/2006/relationships/tags" Target="../tags/tag246.xml"/><Relationship Id="rId45" Type="http://schemas.openxmlformats.org/officeDocument/2006/relationships/tags" Target="../tags/tag251.xml"/><Relationship Id="rId53" Type="http://schemas.openxmlformats.org/officeDocument/2006/relationships/tags" Target="../tags/tag259.xml"/><Relationship Id="rId58" Type="http://schemas.openxmlformats.org/officeDocument/2006/relationships/slide" Target="slide37.xml"/><Relationship Id="rId5" Type="http://schemas.openxmlformats.org/officeDocument/2006/relationships/tags" Target="../tags/tag211.xml"/><Relationship Id="rId61" Type="http://schemas.openxmlformats.org/officeDocument/2006/relationships/slide" Target="slide40.xml"/><Relationship Id="rId19" Type="http://schemas.openxmlformats.org/officeDocument/2006/relationships/tags" Target="../tags/tag225.xml"/><Relationship Id="rId14" Type="http://schemas.openxmlformats.org/officeDocument/2006/relationships/tags" Target="../tags/tag220.xml"/><Relationship Id="rId22" Type="http://schemas.openxmlformats.org/officeDocument/2006/relationships/tags" Target="../tags/tag228.xml"/><Relationship Id="rId27" Type="http://schemas.openxmlformats.org/officeDocument/2006/relationships/tags" Target="../tags/tag233.xml"/><Relationship Id="rId30" Type="http://schemas.openxmlformats.org/officeDocument/2006/relationships/tags" Target="../tags/tag236.xml"/><Relationship Id="rId35" Type="http://schemas.openxmlformats.org/officeDocument/2006/relationships/tags" Target="../tags/tag241.xml"/><Relationship Id="rId43" Type="http://schemas.openxmlformats.org/officeDocument/2006/relationships/tags" Target="../tags/tag249.xml"/><Relationship Id="rId48" Type="http://schemas.openxmlformats.org/officeDocument/2006/relationships/tags" Target="../tags/tag254.xml"/><Relationship Id="rId56" Type="http://schemas.openxmlformats.org/officeDocument/2006/relationships/slideLayout" Target="../slideLayouts/slideLayout12.xml"/><Relationship Id="rId64" Type="http://schemas.openxmlformats.org/officeDocument/2006/relationships/slide" Target="slide54.xml"/><Relationship Id="rId8" Type="http://schemas.openxmlformats.org/officeDocument/2006/relationships/tags" Target="../tags/tag214.xml"/><Relationship Id="rId51" Type="http://schemas.openxmlformats.org/officeDocument/2006/relationships/tags" Target="../tags/tag257.xml"/><Relationship Id="rId3" Type="http://schemas.openxmlformats.org/officeDocument/2006/relationships/tags" Target="../tags/tag209.xml"/><Relationship Id="rId12" Type="http://schemas.openxmlformats.org/officeDocument/2006/relationships/tags" Target="../tags/tag218.xml"/><Relationship Id="rId17" Type="http://schemas.openxmlformats.org/officeDocument/2006/relationships/tags" Target="../tags/tag223.xml"/><Relationship Id="rId25" Type="http://schemas.openxmlformats.org/officeDocument/2006/relationships/tags" Target="../tags/tag231.xml"/><Relationship Id="rId33" Type="http://schemas.openxmlformats.org/officeDocument/2006/relationships/tags" Target="../tags/tag239.xml"/><Relationship Id="rId38" Type="http://schemas.openxmlformats.org/officeDocument/2006/relationships/tags" Target="../tags/tag244.xml"/><Relationship Id="rId46" Type="http://schemas.openxmlformats.org/officeDocument/2006/relationships/tags" Target="../tags/tag252.xml"/><Relationship Id="rId59" Type="http://schemas.openxmlformats.org/officeDocument/2006/relationships/slide" Target="slide38.xml"/><Relationship Id="rId20" Type="http://schemas.openxmlformats.org/officeDocument/2006/relationships/tags" Target="../tags/tag226.xml"/><Relationship Id="rId41" Type="http://schemas.openxmlformats.org/officeDocument/2006/relationships/tags" Target="../tags/tag247.xml"/><Relationship Id="rId54" Type="http://schemas.openxmlformats.org/officeDocument/2006/relationships/tags" Target="../tags/tag260.xml"/><Relationship Id="rId62" Type="http://schemas.openxmlformats.org/officeDocument/2006/relationships/slide" Target="slide41.xml"/><Relationship Id="rId1" Type="http://schemas.openxmlformats.org/officeDocument/2006/relationships/tags" Target="../tags/tag207.xml"/><Relationship Id="rId6" Type="http://schemas.openxmlformats.org/officeDocument/2006/relationships/tags" Target="../tags/tag212.xml"/><Relationship Id="rId15" Type="http://schemas.openxmlformats.org/officeDocument/2006/relationships/tags" Target="../tags/tag221.xml"/><Relationship Id="rId23" Type="http://schemas.openxmlformats.org/officeDocument/2006/relationships/tags" Target="../tags/tag229.xml"/><Relationship Id="rId28" Type="http://schemas.openxmlformats.org/officeDocument/2006/relationships/tags" Target="../tags/tag234.xml"/><Relationship Id="rId36" Type="http://schemas.openxmlformats.org/officeDocument/2006/relationships/tags" Target="../tags/tag242.xml"/><Relationship Id="rId49" Type="http://schemas.openxmlformats.org/officeDocument/2006/relationships/tags" Target="../tags/tag255.xml"/><Relationship Id="rId57" Type="http://schemas.openxmlformats.org/officeDocument/2006/relationships/notesSlide" Target="../notesSlides/notesSlide9.xml"/><Relationship Id="rId10" Type="http://schemas.openxmlformats.org/officeDocument/2006/relationships/tags" Target="../tags/tag216.xml"/><Relationship Id="rId31" Type="http://schemas.openxmlformats.org/officeDocument/2006/relationships/tags" Target="../tags/tag237.xml"/><Relationship Id="rId44" Type="http://schemas.openxmlformats.org/officeDocument/2006/relationships/tags" Target="../tags/tag250.xml"/><Relationship Id="rId52" Type="http://schemas.openxmlformats.org/officeDocument/2006/relationships/tags" Target="../tags/tag258.xml"/><Relationship Id="rId60" Type="http://schemas.openxmlformats.org/officeDocument/2006/relationships/slide" Target="slide39.xml"/><Relationship Id="rId4" Type="http://schemas.openxmlformats.org/officeDocument/2006/relationships/tags" Target="../tags/tag210.xml"/><Relationship Id="rId9" Type="http://schemas.openxmlformats.org/officeDocument/2006/relationships/tags" Target="../tags/tag2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p:cNvSpPr>
          <p:nvPr>
            <p:custDataLst>
              <p:tags r:id="rId1"/>
            </p:custDataLst>
          </p:nvPr>
        </p:nvSpPr>
        <p:spPr bwMode="auto">
          <a:xfrm>
            <a:off x="285750" y="1223367"/>
            <a:ext cx="8870529" cy="5411391"/>
          </a:xfrm>
          <a:prstGeom prst="rect">
            <a:avLst/>
          </a:prstGeom>
          <a:solidFill>
            <a:schemeClr val="accent1"/>
          </a:solidFill>
          <a:ln w="25400">
            <a:noFill/>
            <a:round/>
            <a:headEnd/>
            <a:tailEnd/>
          </a:ln>
        </p:spPr>
        <p:txBody>
          <a:bodyPr lIns="0" tIns="0" rIns="0" bIns="0"/>
          <a:lstStyle/>
          <a:p>
            <a:endParaRPr lang="en-US"/>
          </a:p>
        </p:txBody>
      </p:sp>
      <p:pic>
        <p:nvPicPr>
          <p:cNvPr id="21507" name="Picture 2"/>
          <p:cNvPicPr>
            <a:picLocks noChangeAspect="1" noChangeArrowheads="1"/>
          </p:cNvPicPr>
          <p:nvPr>
            <p:custDataLst>
              <p:tags r:id="rId2"/>
            </p:custDataLst>
          </p:nvPr>
        </p:nvPicPr>
        <p:blipFill>
          <a:blip r:embed="rId19" cstate="print"/>
          <a:srcRect t="14580"/>
          <a:stretch>
            <a:fillRect/>
          </a:stretch>
        </p:blipFill>
        <p:spPr bwMode="auto">
          <a:xfrm>
            <a:off x="0" y="1000125"/>
            <a:ext cx="340445" cy="5857875"/>
          </a:xfrm>
          <a:prstGeom prst="rect">
            <a:avLst/>
          </a:prstGeom>
          <a:noFill/>
          <a:ln w="9525">
            <a:noFill/>
            <a:miter lim="800000"/>
            <a:headEnd/>
            <a:tailEnd/>
          </a:ln>
        </p:spPr>
      </p:pic>
      <p:pic>
        <p:nvPicPr>
          <p:cNvPr id="21508" name="Picture 3"/>
          <p:cNvPicPr>
            <a:picLocks noChangeAspect="1" noChangeArrowheads="1"/>
          </p:cNvPicPr>
          <p:nvPr>
            <p:custDataLst>
              <p:tags r:id="rId3"/>
            </p:custDataLst>
          </p:nvPr>
        </p:nvPicPr>
        <p:blipFill>
          <a:blip r:embed="rId20"/>
          <a:srcRect/>
          <a:stretch>
            <a:fillRect/>
          </a:stretch>
        </p:blipFill>
        <p:spPr bwMode="auto">
          <a:xfrm>
            <a:off x="0" y="1000125"/>
            <a:ext cx="9144000" cy="12279"/>
          </a:xfrm>
          <a:prstGeom prst="rect">
            <a:avLst/>
          </a:prstGeom>
          <a:noFill/>
          <a:ln w="9525">
            <a:noFill/>
            <a:miter lim="800000"/>
            <a:headEnd/>
            <a:tailEnd/>
          </a:ln>
        </p:spPr>
      </p:pic>
      <p:pic>
        <p:nvPicPr>
          <p:cNvPr id="21509" name="Picture 4"/>
          <p:cNvPicPr>
            <a:picLocks noChangeAspect="1" noChangeArrowheads="1"/>
          </p:cNvPicPr>
          <p:nvPr>
            <p:custDataLst>
              <p:tags r:id="rId4"/>
            </p:custDataLst>
          </p:nvPr>
        </p:nvPicPr>
        <p:blipFill>
          <a:blip r:embed="rId21" cstate="print"/>
          <a:srcRect/>
          <a:stretch>
            <a:fillRect/>
          </a:stretch>
        </p:blipFill>
        <p:spPr bwMode="auto">
          <a:xfrm>
            <a:off x="7223002" y="5825505"/>
            <a:ext cx="1420936" cy="603870"/>
          </a:xfrm>
          <a:prstGeom prst="rect">
            <a:avLst/>
          </a:prstGeom>
          <a:noFill/>
          <a:ln w="9525">
            <a:noFill/>
            <a:miter lim="800000"/>
            <a:headEnd/>
            <a:tailEnd/>
          </a:ln>
        </p:spPr>
      </p:pic>
      <p:pic>
        <p:nvPicPr>
          <p:cNvPr id="21511" name="Picture 6"/>
          <p:cNvPicPr>
            <a:picLocks noChangeArrowheads="1"/>
          </p:cNvPicPr>
          <p:nvPr>
            <p:custDataLst>
              <p:tags r:id="rId5"/>
            </p:custDataLst>
          </p:nvPr>
        </p:nvPicPr>
        <p:blipFill>
          <a:blip r:embed="rId22" cstate="print"/>
          <a:srcRect/>
          <a:stretch>
            <a:fillRect/>
          </a:stretch>
        </p:blipFill>
        <p:spPr bwMode="auto">
          <a:xfrm>
            <a:off x="339837" y="980032"/>
            <a:ext cx="8821415" cy="5689328"/>
          </a:xfrm>
          <a:prstGeom prst="rect">
            <a:avLst/>
          </a:prstGeom>
          <a:noFill/>
          <a:ln w="9525">
            <a:noFill/>
            <a:round/>
            <a:headEnd/>
            <a:tailEnd/>
          </a:ln>
        </p:spPr>
      </p:pic>
      <p:sp>
        <p:nvSpPr>
          <p:cNvPr id="21512" name="Rectangle 7"/>
          <p:cNvSpPr>
            <a:spLocks/>
          </p:cNvSpPr>
          <p:nvPr>
            <p:custDataLst>
              <p:tags r:id="rId6"/>
            </p:custDataLst>
          </p:nvPr>
        </p:nvSpPr>
        <p:spPr bwMode="auto">
          <a:xfrm>
            <a:off x="3275856" y="1628800"/>
            <a:ext cx="5557838" cy="419695"/>
          </a:xfrm>
          <a:prstGeom prst="rect">
            <a:avLst/>
          </a:prstGeom>
          <a:noFill/>
          <a:ln w="12700" cap="rnd">
            <a:noFill/>
            <a:round/>
            <a:headEnd/>
            <a:tailEnd/>
          </a:ln>
        </p:spPr>
        <p:txBody>
          <a:bodyPr lIns="26788" tIns="26788" rIns="26788" bIns="26788"/>
          <a:lstStyle/>
          <a:p>
            <a:pPr algn="r"/>
            <a:r>
              <a:rPr lang="fr-CA" sz="2400" dirty="0" smtClean="0">
                <a:solidFill>
                  <a:srgbClr val="FF0000"/>
                </a:solidFill>
                <a:latin typeface="Calibri Bold Italic" charset="0"/>
                <a:ea typeface="Calibri Bold Italic" charset="0"/>
                <a:cs typeface="Calibri Bold Italic" charset="0"/>
                <a:sym typeface="Calibri Bold Italic" charset="0"/>
              </a:rPr>
              <a:t>NOM DE L’ORGANISATION</a:t>
            </a:r>
            <a:endParaRPr lang="fr-CA" sz="2400" dirty="0">
              <a:solidFill>
                <a:srgbClr val="FF0000"/>
              </a:solidFill>
              <a:latin typeface="Calibri Bold Italic" charset="0"/>
              <a:ea typeface="Calibri Bold Italic" charset="0"/>
              <a:cs typeface="Calibri Bold Italic" charset="0"/>
              <a:sym typeface="Calibri Bold Italic" charset="0"/>
            </a:endParaRPr>
          </a:p>
        </p:txBody>
      </p:sp>
      <p:sp>
        <p:nvSpPr>
          <p:cNvPr id="22537" name="Rectangle 9"/>
          <p:cNvSpPr>
            <a:spLocks/>
          </p:cNvSpPr>
          <p:nvPr>
            <p:custDataLst>
              <p:tags r:id="rId7"/>
            </p:custDataLst>
          </p:nvPr>
        </p:nvSpPr>
        <p:spPr bwMode="auto">
          <a:xfrm>
            <a:off x="6296546" y="3283893"/>
            <a:ext cx="2678906" cy="1187648"/>
          </a:xfrm>
          <a:prstGeom prst="rect">
            <a:avLst/>
          </a:prstGeom>
          <a:noFill/>
          <a:ln w="12700" cap="rnd">
            <a:noFill/>
            <a:round/>
            <a:headEnd/>
            <a:tailEnd/>
          </a:ln>
        </p:spPr>
        <p:txBody>
          <a:bodyPr lIns="26788" tIns="26788" rIns="26788" bIns="26788"/>
          <a:lstStyle/>
          <a:p>
            <a:pPr algn="r"/>
            <a:r>
              <a:rPr lang="en-US" sz="1200" dirty="0" smtClean="0">
                <a:solidFill>
                  <a:srgbClr val="FF0000"/>
                </a:solidFill>
                <a:latin typeface="Calibri" charset="0"/>
                <a:ea typeface="Calibri" charset="0"/>
                <a:cs typeface="Calibri" charset="0"/>
                <a:sym typeface="Calibri" charset="0"/>
              </a:rPr>
              <a:t>RÉALISÉ PAR  LE RESPONSABLE DÉVELOPPEMENT DURABLE</a:t>
            </a:r>
            <a:br>
              <a:rPr lang="en-US" sz="1200" dirty="0" smtClean="0">
                <a:solidFill>
                  <a:srgbClr val="FF0000"/>
                </a:solidFill>
                <a:latin typeface="Calibri" charset="0"/>
                <a:ea typeface="Calibri" charset="0"/>
                <a:cs typeface="Calibri" charset="0"/>
                <a:sym typeface="Calibri" charset="0"/>
              </a:rPr>
            </a:br>
            <a:r>
              <a:rPr lang="en-US" sz="1200" dirty="0" smtClean="0">
                <a:solidFill>
                  <a:srgbClr val="FF0000"/>
                </a:solidFill>
                <a:latin typeface="Calibri" charset="0"/>
                <a:ea typeface="Calibri" charset="0"/>
                <a:cs typeface="Calibri" charset="0"/>
                <a:sym typeface="Calibri" charset="0"/>
              </a:rPr>
              <a:t>OU LE CONSULTANT </a:t>
            </a:r>
            <a:endParaRPr lang="en-US" sz="1200" dirty="0">
              <a:solidFill>
                <a:srgbClr val="FF0000"/>
              </a:solidFill>
              <a:latin typeface="Calibri" charset="0"/>
              <a:ea typeface="Calibri" charset="0"/>
              <a:cs typeface="Calibri" charset="0"/>
              <a:sym typeface="Calibri" charset="0"/>
            </a:endParaRPr>
          </a:p>
        </p:txBody>
      </p:sp>
      <p:sp>
        <p:nvSpPr>
          <p:cNvPr id="22538" name="Rectangle 10"/>
          <p:cNvSpPr>
            <a:spLocks/>
          </p:cNvSpPr>
          <p:nvPr>
            <p:custDataLst>
              <p:tags r:id="rId8"/>
            </p:custDataLst>
          </p:nvPr>
        </p:nvSpPr>
        <p:spPr bwMode="auto">
          <a:xfrm>
            <a:off x="6295430" y="4763145"/>
            <a:ext cx="2678906" cy="250031"/>
          </a:xfrm>
          <a:prstGeom prst="rect">
            <a:avLst/>
          </a:prstGeom>
          <a:noFill/>
          <a:ln w="12700" cap="rnd">
            <a:noFill/>
            <a:round/>
            <a:headEnd/>
            <a:tailEnd/>
          </a:ln>
        </p:spPr>
        <p:txBody>
          <a:bodyPr lIns="0" tIns="0" rIns="0" bIns="0"/>
          <a:lstStyle/>
          <a:p>
            <a:pPr marL="241093" algn="r"/>
            <a:r>
              <a:rPr lang="en-US" sz="1300" dirty="0" smtClean="0">
                <a:solidFill>
                  <a:srgbClr val="FF0000"/>
                </a:solidFill>
                <a:latin typeface="Calibri" charset="0"/>
                <a:ea typeface="Calibri" charset="0"/>
                <a:cs typeface="Calibri" charset="0"/>
                <a:sym typeface="Calibri" charset="0"/>
              </a:rPr>
              <a:t>DATE :  XXXX-XX-XX</a:t>
            </a:r>
            <a:endParaRPr lang="en-US" sz="1300" dirty="0">
              <a:solidFill>
                <a:srgbClr val="FF0000"/>
              </a:solidFill>
              <a:latin typeface="Calibri" charset="0"/>
              <a:ea typeface="Calibri" charset="0"/>
              <a:cs typeface="Calibri" charset="0"/>
              <a:sym typeface="Calibri" charset="0"/>
            </a:endParaRPr>
          </a:p>
        </p:txBody>
      </p:sp>
      <p:sp>
        <p:nvSpPr>
          <p:cNvPr id="21516" name="Rectangle 11"/>
          <p:cNvSpPr>
            <a:spLocks/>
          </p:cNvSpPr>
          <p:nvPr>
            <p:custDataLst>
              <p:tags r:id="rId9"/>
            </p:custDataLst>
          </p:nvPr>
        </p:nvSpPr>
        <p:spPr bwMode="auto">
          <a:xfrm>
            <a:off x="857250" y="4902398"/>
            <a:ext cx="5214938" cy="1777008"/>
          </a:xfrm>
          <a:prstGeom prst="rect">
            <a:avLst/>
          </a:prstGeom>
          <a:solidFill>
            <a:srgbClr val="FFFFFF"/>
          </a:solidFill>
          <a:ln w="25400">
            <a:noFill/>
            <a:miter lim="800000"/>
            <a:headEnd/>
            <a:tailEnd/>
          </a:ln>
        </p:spPr>
        <p:txBody>
          <a:bodyPr lIns="0" tIns="0" rIns="0" bIns="0"/>
          <a:lstStyle/>
          <a:p>
            <a:endParaRPr lang="en-US"/>
          </a:p>
        </p:txBody>
      </p:sp>
      <p:pic>
        <p:nvPicPr>
          <p:cNvPr id="21517" name="Picture 12"/>
          <p:cNvPicPr>
            <a:picLocks noChangeAspect="1" noChangeArrowheads="1"/>
          </p:cNvPicPr>
          <p:nvPr>
            <p:custDataLst>
              <p:tags r:id="rId10"/>
            </p:custDataLst>
          </p:nvPr>
        </p:nvPicPr>
        <p:blipFill>
          <a:blip r:embed="rId23" cstate="print"/>
          <a:srcRect/>
          <a:stretch>
            <a:fillRect/>
          </a:stretch>
        </p:blipFill>
        <p:spPr bwMode="auto">
          <a:xfrm>
            <a:off x="1285875" y="2473524"/>
            <a:ext cx="1535906" cy="2991445"/>
          </a:xfrm>
          <a:prstGeom prst="rect">
            <a:avLst/>
          </a:prstGeom>
          <a:noFill/>
          <a:ln w="12700">
            <a:noFill/>
            <a:miter lim="800000"/>
            <a:headEnd/>
            <a:tailEnd/>
          </a:ln>
        </p:spPr>
      </p:pic>
      <p:pic>
        <p:nvPicPr>
          <p:cNvPr id="21518" name="Picture 13"/>
          <p:cNvPicPr>
            <a:picLocks noChangeArrowheads="1"/>
          </p:cNvPicPr>
          <p:nvPr>
            <p:custDataLst>
              <p:tags r:id="rId11"/>
            </p:custDataLst>
          </p:nvPr>
        </p:nvPicPr>
        <p:blipFill>
          <a:blip r:embed="rId24" cstate="print"/>
          <a:srcRect/>
          <a:stretch>
            <a:fillRect/>
          </a:stretch>
        </p:blipFill>
        <p:spPr bwMode="auto">
          <a:xfrm>
            <a:off x="3839766" y="2928938"/>
            <a:ext cx="1000125" cy="2169914"/>
          </a:xfrm>
          <a:prstGeom prst="rect">
            <a:avLst/>
          </a:prstGeom>
          <a:noFill/>
          <a:ln w="12700">
            <a:noFill/>
            <a:miter lim="800000"/>
            <a:headEnd/>
            <a:tailEnd/>
          </a:ln>
        </p:spPr>
      </p:pic>
      <p:pic>
        <p:nvPicPr>
          <p:cNvPr id="21519" name="Picture 14"/>
          <p:cNvPicPr>
            <a:picLocks noChangeArrowheads="1"/>
          </p:cNvPicPr>
          <p:nvPr>
            <p:custDataLst>
              <p:tags r:id="rId12"/>
            </p:custDataLst>
          </p:nvPr>
        </p:nvPicPr>
        <p:blipFill>
          <a:blip r:embed="rId25" cstate="print"/>
          <a:srcRect/>
          <a:stretch>
            <a:fillRect/>
          </a:stretch>
        </p:blipFill>
        <p:spPr bwMode="auto">
          <a:xfrm>
            <a:off x="2839641" y="2626445"/>
            <a:ext cx="1035844" cy="2553891"/>
          </a:xfrm>
          <a:prstGeom prst="rect">
            <a:avLst/>
          </a:prstGeom>
          <a:noFill/>
          <a:ln w="12700">
            <a:noFill/>
            <a:miter lim="800000"/>
            <a:headEnd/>
            <a:tailEnd/>
          </a:ln>
        </p:spPr>
      </p:pic>
      <p:sp>
        <p:nvSpPr>
          <p:cNvPr id="17" name="Rectangle 3"/>
          <p:cNvSpPr>
            <a:spLocks noGrp="1" noChangeArrowheads="1"/>
          </p:cNvSpPr>
          <p:nvPr>
            <p:ph type="title"/>
            <p:custDataLst>
              <p:tags r:id="rId13"/>
            </p:custDataLst>
          </p:nvPr>
        </p:nvSpPr>
        <p:spPr>
          <a:xfrm>
            <a:off x="1203487" y="581544"/>
            <a:ext cx="7272808" cy="796975"/>
          </a:xfrm>
        </p:spPr>
        <p:txBody>
          <a:bodyPr lIns="26788" tIns="26788" rIns="26788" bIns="26788" anchor="t"/>
          <a:lstStyle/>
          <a:p>
            <a:pPr>
              <a:tabLst>
                <a:tab pos="892937" algn="l"/>
              </a:tabLst>
            </a:pPr>
            <a:r>
              <a:rPr lang="en-US" sz="3100" b="1" dirty="0" smtClean="0">
                <a:solidFill>
                  <a:srgbClr val="009A00"/>
                </a:solidFill>
                <a:latin typeface="Arial" charset="0"/>
                <a:cs typeface="Arial" charset="0"/>
                <a:sym typeface="Arial" charset="0"/>
              </a:rPr>
              <a:t>Rapport </a:t>
            </a:r>
            <a:r>
              <a:rPr lang="en-US" sz="3100" b="1" dirty="0" err="1" smtClean="0">
                <a:solidFill>
                  <a:srgbClr val="009A00"/>
                </a:solidFill>
                <a:latin typeface="Arial" charset="0"/>
                <a:cs typeface="Arial" charset="0"/>
                <a:sym typeface="Arial" charset="0"/>
              </a:rPr>
              <a:t>synthèse</a:t>
            </a:r>
            <a:r>
              <a:rPr lang="en-US" sz="3100" b="1" dirty="0" smtClean="0">
                <a:solidFill>
                  <a:srgbClr val="009A00"/>
                </a:solidFill>
                <a:latin typeface="Arial" charset="0"/>
                <a:cs typeface="Arial" charset="0"/>
                <a:sym typeface="Arial" charset="0"/>
              </a:rPr>
              <a:t> BNQ 21000</a:t>
            </a:r>
            <a:endParaRPr lang="en-US" sz="3100" b="1" dirty="0" smtClean="0">
              <a:solidFill>
                <a:srgbClr val="009A00"/>
              </a:solidFill>
              <a:latin typeface="Arial" charset="0"/>
              <a:ea typeface="ヒラギノ角ゴ ProN W6" charset="0"/>
              <a:cs typeface="ヒラギノ角ゴ ProN W6" charset="0"/>
              <a:sym typeface="Arial" charset="0"/>
            </a:endParaRPr>
          </a:p>
        </p:txBody>
      </p:sp>
      <p:sp>
        <p:nvSpPr>
          <p:cNvPr id="20" name="Rectangle 19"/>
          <p:cNvSpPr/>
          <p:nvPr>
            <p:custDataLst>
              <p:tags r:id="rId14"/>
            </p:custDataLst>
          </p:nvPr>
        </p:nvSpPr>
        <p:spPr>
          <a:xfrm>
            <a:off x="2339752" y="5733256"/>
            <a:ext cx="2063385" cy="646331"/>
          </a:xfrm>
          <a:prstGeom prst="rect">
            <a:avLst/>
          </a:prstGeom>
        </p:spPr>
        <p:txBody>
          <a:bodyPr wrap="none">
            <a:spAutoFit/>
          </a:bodyPr>
          <a:lstStyle/>
          <a:p>
            <a:r>
              <a:rPr lang="fr-CA" dirty="0" smtClean="0">
                <a:solidFill>
                  <a:srgbClr val="153180">
                    <a:alpha val="51000"/>
                  </a:srgbClr>
                </a:solidFill>
                <a:latin typeface="Eras Light ITC" pitchFamily="34" charset="0"/>
              </a:rPr>
              <a:t>Appuyez sur </a:t>
            </a:r>
            <a:r>
              <a:rPr lang="fr-CA" i="1" dirty="0" smtClean="0">
                <a:solidFill>
                  <a:srgbClr val="153180">
                    <a:alpha val="51000"/>
                  </a:srgbClr>
                </a:solidFill>
                <a:latin typeface="Eras Light ITC" pitchFamily="34" charset="0"/>
              </a:rPr>
              <a:t>Entrée</a:t>
            </a:r>
            <a:r>
              <a:rPr lang="fr-CA" dirty="0" smtClean="0">
                <a:solidFill>
                  <a:srgbClr val="153180">
                    <a:alpha val="51000"/>
                  </a:srgbClr>
                </a:solidFill>
                <a:latin typeface="Eras Light ITC" pitchFamily="34" charset="0"/>
              </a:rPr>
              <a:t/>
            </a:r>
            <a:br>
              <a:rPr lang="fr-CA" dirty="0" smtClean="0">
                <a:solidFill>
                  <a:srgbClr val="153180">
                    <a:alpha val="51000"/>
                  </a:srgbClr>
                </a:solidFill>
                <a:latin typeface="Eras Light ITC" pitchFamily="34" charset="0"/>
              </a:rPr>
            </a:br>
            <a:r>
              <a:rPr lang="fr-CA" dirty="0" smtClean="0">
                <a:solidFill>
                  <a:srgbClr val="153180">
                    <a:alpha val="51000"/>
                  </a:srgbClr>
                </a:solidFill>
                <a:latin typeface="Eras Light ITC" pitchFamily="34" charset="0"/>
              </a:rPr>
              <a:t>pour avancer</a:t>
            </a:r>
            <a:endParaRPr lang="en-US" dirty="0">
              <a:solidFill>
                <a:srgbClr val="153180">
                  <a:alpha val="51000"/>
                </a:srgbClr>
              </a:solidFill>
            </a:endParaRPr>
          </a:p>
        </p:txBody>
      </p:sp>
      <p:sp>
        <p:nvSpPr>
          <p:cNvPr id="22" name="Rectangle à coins arrondis 23"/>
          <p:cNvSpPr/>
          <p:nvPr>
            <p:custDataLst>
              <p:tags r:id="rId15"/>
            </p:custDataLst>
          </p:nvPr>
        </p:nvSpPr>
        <p:spPr>
          <a:xfrm>
            <a:off x="1763688" y="5805264"/>
            <a:ext cx="504056" cy="576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ZoneTexte 24"/>
          <p:cNvSpPr txBox="1"/>
          <p:nvPr>
            <p:custDataLst>
              <p:tags r:id="rId16"/>
            </p:custDataLst>
          </p:nvPr>
        </p:nvSpPr>
        <p:spPr>
          <a:xfrm>
            <a:off x="1763688" y="5949860"/>
            <a:ext cx="504056" cy="338554"/>
          </a:xfrm>
          <a:prstGeom prst="rect">
            <a:avLst/>
          </a:prstGeom>
          <a:noFill/>
        </p:spPr>
        <p:txBody>
          <a:bodyPr wrap="square" rtlCol="0">
            <a:spAutoFit/>
          </a:bodyPr>
          <a:lstStyle/>
          <a:p>
            <a:pPr algn="ctr"/>
            <a:r>
              <a:rPr lang="fr-FR" sz="800" dirty="0" smtClean="0">
                <a:solidFill>
                  <a:srgbClr val="153180"/>
                </a:solidFill>
                <a:latin typeface="Eras Light ITC" pitchFamily="34" charset="0"/>
              </a:rPr>
              <a:t>Entrée</a:t>
            </a:r>
          </a:p>
          <a:p>
            <a:pPr algn="ctr"/>
            <a:r>
              <a:rPr lang="fr-FR" sz="800" dirty="0" smtClean="0">
                <a:solidFill>
                  <a:srgbClr val="153180"/>
                </a:solidFill>
                <a:latin typeface="Eras Light ITC" pitchFamily="34" charset="0"/>
              </a:rPr>
              <a:t>-- &gt;</a:t>
            </a:r>
            <a:endParaRPr lang="en-US" sz="800" dirty="0">
              <a:solidFill>
                <a:srgbClr val="153180"/>
              </a:solidFill>
              <a:latin typeface="Eras Light ITC" pitchFamily="34" charset="0"/>
            </a:endParaRPr>
          </a:p>
        </p:txBody>
      </p:sp>
      <p:sp>
        <p:nvSpPr>
          <p:cNvPr id="21" name="ZoneTexte 20"/>
          <p:cNvSpPr txBox="1"/>
          <p:nvPr/>
        </p:nvSpPr>
        <p:spPr>
          <a:xfrm>
            <a:off x="358552" y="6546249"/>
            <a:ext cx="1981200" cy="246221"/>
          </a:xfrm>
          <a:prstGeom prst="rect">
            <a:avLst/>
          </a:prstGeom>
          <a:noFill/>
        </p:spPr>
        <p:txBody>
          <a:bodyPr wrap="square" rtlCol="0">
            <a:spAutoFit/>
          </a:bodyPr>
          <a:lstStyle/>
          <a:p>
            <a:r>
              <a:rPr lang="fr-CA" sz="1000" i="1" dirty="0" smtClean="0">
                <a:solidFill>
                  <a:schemeClr val="bg1">
                    <a:lumMod val="75000"/>
                  </a:schemeClr>
                </a:solidFill>
              </a:rPr>
              <a:t>13/03/15</a:t>
            </a:r>
            <a:endParaRPr lang="fr-CA" sz="1000" i="1" dirty="0">
              <a:solidFill>
                <a:schemeClr val="bg1">
                  <a:lumMod val="75000"/>
                </a:schemeClr>
              </a:solidFill>
            </a:endParaRPr>
          </a:p>
        </p:txBody>
      </p:sp>
      <p:pic>
        <p:nvPicPr>
          <p:cNvPr id="2" name="Image 1"/>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6126882" y="5434972"/>
            <a:ext cx="2847454" cy="98079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537"/>
                                        </p:tgtEl>
                                        <p:attrNameLst>
                                          <p:attrName>style.visibility</p:attrName>
                                        </p:attrNameLst>
                                      </p:cBhvr>
                                      <p:to>
                                        <p:strVal val="visible"/>
                                      </p:to>
                                    </p:set>
                                    <p:animEffect transition="in" filter="fade">
                                      <p:cBhvr>
                                        <p:cTn id="7" dur="3000"/>
                                        <p:tgtEl>
                                          <p:spTgt spid="22537"/>
                                        </p:tgtEl>
                                      </p:cBhvr>
                                    </p:animEffect>
                                  </p:childTnLst>
                                </p:cTn>
                              </p:par>
                            </p:childTnLst>
                          </p:cTn>
                        </p:par>
                        <p:par>
                          <p:cTn id="8" fill="hold">
                            <p:stCondLst>
                              <p:cond delay="3000"/>
                            </p:stCondLst>
                            <p:childTnLst>
                              <p:par>
                                <p:cTn id="9" presetID="10" presetClass="entr" presetSubtype="0" fill="hold" grpId="0" nodeType="afterEffect">
                                  <p:stCondLst>
                                    <p:cond delay="0"/>
                                  </p:stCondLst>
                                  <p:childTnLst>
                                    <p:set>
                                      <p:cBhvr>
                                        <p:cTn id="10" dur="1" fill="hold">
                                          <p:stCondLst>
                                            <p:cond delay="0"/>
                                          </p:stCondLst>
                                        </p:cTn>
                                        <p:tgtEl>
                                          <p:spTgt spid="22538"/>
                                        </p:tgtEl>
                                        <p:attrNameLst>
                                          <p:attrName>style.visibility</p:attrName>
                                        </p:attrNameLst>
                                      </p:cBhvr>
                                      <p:to>
                                        <p:strVal val="visible"/>
                                      </p:to>
                                    </p:set>
                                    <p:animEffect transition="in" filter="fade">
                                      <p:cBhvr>
                                        <p:cTn id="11" dur="2000"/>
                                        <p:tgtEl>
                                          <p:spTgt spid="22538"/>
                                        </p:tgtEl>
                                      </p:cBhvr>
                                    </p:animEffect>
                                  </p:childTnLst>
                                </p:cTn>
                              </p:par>
                            </p:childTnLst>
                          </p:cTn>
                        </p:par>
                        <p:par>
                          <p:cTn id="12" fill="hold">
                            <p:stCondLst>
                              <p:cond delay="5000"/>
                            </p:stCondLst>
                            <p:childTnLst>
                              <p:par>
                                <p:cTn id="13" presetID="10" presetClass="exit" presetSubtype="0" fill="hold" grpId="0" nodeType="afterEffect">
                                  <p:stCondLst>
                                    <p:cond delay="0"/>
                                  </p:stCondLst>
                                  <p:childTnLst>
                                    <p:animEffect transition="out" filter="fade">
                                      <p:cBhvr>
                                        <p:cTn id="14" dur="5000"/>
                                        <p:tgtEl>
                                          <p:spTgt spid="21516"/>
                                        </p:tgtEl>
                                      </p:cBhvr>
                                    </p:animEffect>
                                    <p:set>
                                      <p:cBhvr>
                                        <p:cTn id="15" dur="1" fill="hold">
                                          <p:stCondLst>
                                            <p:cond delay="4999"/>
                                          </p:stCondLst>
                                        </p:cTn>
                                        <p:tgtEl>
                                          <p:spTgt spid="21516"/>
                                        </p:tgtEl>
                                        <p:attrNameLst>
                                          <p:attrName>style.visibility</p:attrName>
                                        </p:attrNameLst>
                                      </p:cBhvr>
                                      <p:to>
                                        <p:strVal val="hidden"/>
                                      </p:to>
                                    </p:set>
                                  </p:childTnLst>
                                </p:cTn>
                              </p:par>
                            </p:childTnLst>
                          </p:cTn>
                        </p:par>
                        <p:par>
                          <p:cTn id="16" fill="hold">
                            <p:stCondLst>
                              <p:cond delay="100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105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26" presetClass="emph" presetSubtype="0" repeatCount="indefinite" fill="hold" grpId="1" nodeType="withEffect">
                                  <p:stCondLst>
                                    <p:cond delay="0"/>
                                  </p:stCondLst>
                                  <p:childTnLst>
                                    <p:animEffect transition="out" filter="fade">
                                      <p:cBhvr>
                                        <p:cTn id="28" dur="2000" tmFilter="0, 0; .2, .5; .8, .5; 1, 0"/>
                                        <p:tgtEl>
                                          <p:spTgt spid="22"/>
                                        </p:tgtEl>
                                      </p:cBhvr>
                                    </p:animEffect>
                                    <p:animScale>
                                      <p:cBhvr>
                                        <p:cTn id="29" dur="1000" autoRev="1" fill="hold"/>
                                        <p:tgtEl>
                                          <p:spTgt spid="22"/>
                                        </p:tgtEl>
                                      </p:cBhvr>
                                      <p:by x="105000" y="105000"/>
                                    </p:animScale>
                                  </p:childTnLst>
                                </p:cTn>
                              </p:par>
                              <p:par>
                                <p:cTn id="30" presetID="26" presetClass="emph" presetSubtype="0" repeatCount="indefinite" fill="hold" grpId="1" nodeType="withEffect">
                                  <p:stCondLst>
                                    <p:cond delay="0"/>
                                  </p:stCondLst>
                                  <p:childTnLst>
                                    <p:animEffect transition="out" filter="fade">
                                      <p:cBhvr>
                                        <p:cTn id="31" dur="2000" tmFilter="0, 0; .2, .5; .8, .5; 1, 0"/>
                                        <p:tgtEl>
                                          <p:spTgt spid="23"/>
                                        </p:tgtEl>
                                      </p:cBhvr>
                                    </p:animEffect>
                                    <p:animScale>
                                      <p:cBhvr>
                                        <p:cTn id="32" dur="100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7" grpId="0" autoUpdateAnimBg="0"/>
      <p:bldP spid="22538" grpId="0" autoUpdateAnimBg="0"/>
      <p:bldP spid="21516" grpId="0" animBg="1"/>
      <p:bldP spid="20" grpId="0"/>
      <p:bldP spid="22" grpId="0" animBg="1"/>
      <p:bldP spid="22" grpId="1" animBg="1"/>
      <p:bldP spid="23" grpId="0"/>
      <p:bldP spid="2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Connecteur droit 56"/>
          <p:cNvCxnSpPr/>
          <p:nvPr>
            <p:custDataLst>
              <p:tags r:id="rId1"/>
            </p:custDataLst>
          </p:nvPr>
        </p:nvCxnSpPr>
        <p:spPr>
          <a:xfrm flipV="1">
            <a:off x="1691680"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custDataLst>
              <p:tags r:id="rId2"/>
            </p:custDataLst>
          </p:nvPr>
        </p:nvCxnSpPr>
        <p:spPr>
          <a:xfrm flipV="1">
            <a:off x="2987824"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custDataLst>
              <p:tags r:id="rId3"/>
            </p:custDataLst>
          </p:nvPr>
        </p:nvCxnSpPr>
        <p:spPr>
          <a:xfrm flipV="1">
            <a:off x="4283968"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Connecteur droit 59"/>
          <p:cNvCxnSpPr/>
          <p:nvPr>
            <p:custDataLst>
              <p:tags r:id="rId4"/>
            </p:custDataLst>
          </p:nvPr>
        </p:nvCxnSpPr>
        <p:spPr>
          <a:xfrm flipV="1">
            <a:off x="5580112"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Connecteur droit 60"/>
          <p:cNvCxnSpPr/>
          <p:nvPr>
            <p:custDataLst>
              <p:tags r:id="rId5"/>
            </p:custDataLst>
          </p:nvPr>
        </p:nvCxnSpPr>
        <p:spPr>
          <a:xfrm flipV="1">
            <a:off x="6804248"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Connecteur droit 61"/>
          <p:cNvCxnSpPr/>
          <p:nvPr>
            <p:custDataLst>
              <p:tags r:id="rId6"/>
            </p:custDataLst>
          </p:nvPr>
        </p:nvCxnSpPr>
        <p:spPr>
          <a:xfrm flipV="1">
            <a:off x="8028464"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2402" name="Titre 3"/>
          <p:cNvSpPr>
            <a:spLocks noGrp="1"/>
          </p:cNvSpPr>
          <p:nvPr>
            <p:ph type="title"/>
            <p:custDataLst>
              <p:tags r:id="rId7"/>
            </p:custDataLst>
          </p:nvPr>
        </p:nvSpPr>
        <p:spPr>
          <a:xfrm>
            <a:off x="0" y="0"/>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Résultats – Dimension environnementale </a:t>
            </a:r>
          </a:p>
        </p:txBody>
      </p:sp>
      <p:sp>
        <p:nvSpPr>
          <p:cNvPr id="4" name="Rectangle 3"/>
          <p:cNvSpPr/>
          <p:nvPr>
            <p:custDataLst>
              <p:tags r:id="rId8"/>
            </p:custDataLst>
          </p:nvPr>
        </p:nvSpPr>
        <p:spPr>
          <a:xfrm>
            <a:off x="6588224" y="5301208"/>
            <a:ext cx="2376264" cy="12961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Connecteur droit avec flèche 4"/>
          <p:cNvCxnSpPr/>
          <p:nvPr>
            <p:custDataLst>
              <p:tags r:id="rId9"/>
            </p:custDataLst>
          </p:nvPr>
        </p:nvCxnSpPr>
        <p:spPr>
          <a:xfrm>
            <a:off x="971600" y="5013176"/>
            <a:ext cx="7488832"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custDataLst>
              <p:tags r:id="rId10"/>
            </p:custDataLst>
          </p:nvPr>
        </p:nvCxnSpPr>
        <p:spPr>
          <a:xfrm flipV="1">
            <a:off x="971600" y="1782108"/>
            <a:ext cx="0" cy="32310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custDataLst>
              <p:tags r:id="rId11"/>
            </p:custDataLst>
          </p:nvPr>
        </p:nvCxnSpPr>
        <p:spPr>
          <a:xfrm flipH="1">
            <a:off x="755576" y="4653136"/>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custDataLst>
              <p:tags r:id="rId12"/>
            </p:custDataLst>
          </p:nvPr>
        </p:nvSpPr>
        <p:spPr>
          <a:xfrm>
            <a:off x="467544" y="4427820"/>
            <a:ext cx="360040" cy="369332"/>
          </a:xfrm>
          <a:prstGeom prst="rect">
            <a:avLst/>
          </a:prstGeom>
          <a:noFill/>
        </p:spPr>
        <p:txBody>
          <a:bodyPr wrap="square" rtlCol="0">
            <a:spAutoFit/>
          </a:bodyPr>
          <a:lstStyle/>
          <a:p>
            <a:r>
              <a:rPr lang="fr-FR" dirty="0" smtClean="0"/>
              <a:t>1</a:t>
            </a:r>
            <a:endParaRPr lang="en-US" dirty="0"/>
          </a:p>
        </p:txBody>
      </p:sp>
      <p:cxnSp>
        <p:nvCxnSpPr>
          <p:cNvPr id="9" name="Connecteur droit 8"/>
          <p:cNvCxnSpPr/>
          <p:nvPr>
            <p:custDataLst>
              <p:tags r:id="rId13"/>
            </p:custDataLst>
          </p:nvPr>
        </p:nvCxnSpPr>
        <p:spPr>
          <a:xfrm flipH="1">
            <a:off x="899592" y="450912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custDataLst>
              <p:tags r:id="rId14"/>
            </p:custDataLst>
          </p:nvPr>
        </p:nvCxnSpPr>
        <p:spPr>
          <a:xfrm flipH="1">
            <a:off x="899592" y="436510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custDataLst>
              <p:tags r:id="rId15"/>
            </p:custDataLst>
          </p:nvPr>
        </p:nvCxnSpPr>
        <p:spPr>
          <a:xfrm flipH="1">
            <a:off x="899592" y="4221088"/>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custDataLst>
              <p:tags r:id="rId16"/>
            </p:custDataLst>
          </p:nvPr>
        </p:nvCxnSpPr>
        <p:spPr>
          <a:xfrm flipH="1">
            <a:off x="899592" y="407707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custDataLst>
              <p:tags r:id="rId17"/>
            </p:custDataLst>
          </p:nvPr>
        </p:nvCxnSpPr>
        <p:spPr>
          <a:xfrm flipH="1">
            <a:off x="755576" y="394234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ZoneTexte 13"/>
          <p:cNvSpPr txBox="1"/>
          <p:nvPr>
            <p:custDataLst>
              <p:tags r:id="rId18"/>
            </p:custDataLst>
          </p:nvPr>
        </p:nvSpPr>
        <p:spPr>
          <a:xfrm>
            <a:off x="467544" y="3717032"/>
            <a:ext cx="360040" cy="369332"/>
          </a:xfrm>
          <a:prstGeom prst="rect">
            <a:avLst/>
          </a:prstGeom>
          <a:noFill/>
        </p:spPr>
        <p:txBody>
          <a:bodyPr wrap="square" rtlCol="0">
            <a:spAutoFit/>
          </a:bodyPr>
          <a:lstStyle/>
          <a:p>
            <a:r>
              <a:rPr lang="fr-FR" dirty="0" smtClean="0"/>
              <a:t>2</a:t>
            </a:r>
            <a:endParaRPr lang="en-US" dirty="0"/>
          </a:p>
        </p:txBody>
      </p:sp>
      <p:cxnSp>
        <p:nvCxnSpPr>
          <p:cNvPr id="15" name="Connecteur droit 14"/>
          <p:cNvCxnSpPr/>
          <p:nvPr>
            <p:custDataLst>
              <p:tags r:id="rId19"/>
            </p:custDataLst>
          </p:nvPr>
        </p:nvCxnSpPr>
        <p:spPr>
          <a:xfrm flipH="1">
            <a:off x="899592" y="379833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custDataLst>
              <p:tags r:id="rId20"/>
            </p:custDataLst>
          </p:nvPr>
        </p:nvCxnSpPr>
        <p:spPr>
          <a:xfrm flipH="1">
            <a:off x="899592" y="365431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custDataLst>
              <p:tags r:id="rId21"/>
            </p:custDataLst>
          </p:nvPr>
        </p:nvCxnSpPr>
        <p:spPr>
          <a:xfrm flipH="1">
            <a:off x="899592" y="351030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custDataLst>
              <p:tags r:id="rId22"/>
            </p:custDataLst>
          </p:nvPr>
        </p:nvCxnSpPr>
        <p:spPr>
          <a:xfrm flipH="1">
            <a:off x="899592" y="336628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custDataLst>
              <p:tags r:id="rId23"/>
            </p:custDataLst>
          </p:nvPr>
        </p:nvCxnSpPr>
        <p:spPr>
          <a:xfrm flipH="1">
            <a:off x="755576" y="322226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custDataLst>
              <p:tags r:id="rId24"/>
            </p:custDataLst>
          </p:nvPr>
        </p:nvCxnSpPr>
        <p:spPr>
          <a:xfrm flipH="1">
            <a:off x="899592" y="307825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custDataLst>
              <p:tags r:id="rId25"/>
            </p:custDataLst>
          </p:nvPr>
        </p:nvCxnSpPr>
        <p:spPr>
          <a:xfrm flipH="1">
            <a:off x="899592" y="293423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custDataLst>
              <p:tags r:id="rId26"/>
            </p:custDataLst>
          </p:nvPr>
        </p:nvCxnSpPr>
        <p:spPr>
          <a:xfrm flipH="1">
            <a:off x="899592" y="279022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custDataLst>
              <p:tags r:id="rId27"/>
            </p:custDataLst>
          </p:nvPr>
        </p:nvCxnSpPr>
        <p:spPr>
          <a:xfrm flipH="1">
            <a:off x="899592" y="264620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ZoneTexte 23"/>
          <p:cNvSpPr txBox="1"/>
          <p:nvPr>
            <p:custDataLst>
              <p:tags r:id="rId28"/>
            </p:custDataLst>
          </p:nvPr>
        </p:nvSpPr>
        <p:spPr>
          <a:xfrm>
            <a:off x="467544" y="2996952"/>
            <a:ext cx="360040" cy="369332"/>
          </a:xfrm>
          <a:prstGeom prst="rect">
            <a:avLst/>
          </a:prstGeom>
          <a:noFill/>
        </p:spPr>
        <p:txBody>
          <a:bodyPr wrap="square" rtlCol="0">
            <a:spAutoFit/>
          </a:bodyPr>
          <a:lstStyle/>
          <a:p>
            <a:r>
              <a:rPr lang="fr-FR" dirty="0"/>
              <a:t>3</a:t>
            </a:r>
            <a:endParaRPr lang="en-US" dirty="0"/>
          </a:p>
        </p:txBody>
      </p:sp>
      <p:cxnSp>
        <p:nvCxnSpPr>
          <p:cNvPr id="25" name="Connecteur droit 24"/>
          <p:cNvCxnSpPr/>
          <p:nvPr>
            <p:custDataLst>
              <p:tags r:id="rId29"/>
            </p:custDataLst>
          </p:nvPr>
        </p:nvCxnSpPr>
        <p:spPr>
          <a:xfrm flipH="1">
            <a:off x="755576" y="250218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custDataLst>
              <p:tags r:id="rId30"/>
            </p:custDataLst>
          </p:nvPr>
        </p:nvCxnSpPr>
        <p:spPr>
          <a:xfrm flipH="1">
            <a:off x="899592" y="235817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custDataLst>
              <p:tags r:id="rId31"/>
            </p:custDataLst>
          </p:nvPr>
        </p:nvCxnSpPr>
        <p:spPr>
          <a:xfrm flipH="1">
            <a:off x="899592" y="221415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custDataLst>
              <p:tags r:id="rId32"/>
            </p:custDataLst>
          </p:nvPr>
        </p:nvCxnSpPr>
        <p:spPr>
          <a:xfrm flipH="1">
            <a:off x="899592" y="207014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custDataLst>
              <p:tags r:id="rId33"/>
            </p:custDataLst>
          </p:nvPr>
        </p:nvCxnSpPr>
        <p:spPr>
          <a:xfrm flipH="1">
            <a:off x="899592" y="192612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custDataLst>
              <p:tags r:id="rId34"/>
            </p:custDataLst>
          </p:nvPr>
        </p:nvCxnSpPr>
        <p:spPr>
          <a:xfrm flipH="1">
            <a:off x="755576" y="178210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ZoneTexte 30"/>
          <p:cNvSpPr txBox="1"/>
          <p:nvPr>
            <p:custDataLst>
              <p:tags r:id="rId35"/>
            </p:custDataLst>
          </p:nvPr>
        </p:nvSpPr>
        <p:spPr>
          <a:xfrm>
            <a:off x="467544" y="2286164"/>
            <a:ext cx="360040" cy="369332"/>
          </a:xfrm>
          <a:prstGeom prst="rect">
            <a:avLst/>
          </a:prstGeom>
          <a:noFill/>
        </p:spPr>
        <p:txBody>
          <a:bodyPr wrap="square" rtlCol="0">
            <a:spAutoFit/>
          </a:bodyPr>
          <a:lstStyle/>
          <a:p>
            <a:r>
              <a:rPr lang="fr-FR" dirty="0" smtClean="0"/>
              <a:t>4</a:t>
            </a:r>
            <a:endParaRPr lang="en-US" dirty="0"/>
          </a:p>
        </p:txBody>
      </p:sp>
      <p:sp>
        <p:nvSpPr>
          <p:cNvPr id="32" name="ZoneTexte 31"/>
          <p:cNvSpPr txBox="1"/>
          <p:nvPr>
            <p:custDataLst>
              <p:tags r:id="rId36"/>
            </p:custDataLst>
          </p:nvPr>
        </p:nvSpPr>
        <p:spPr>
          <a:xfrm>
            <a:off x="467544" y="1566084"/>
            <a:ext cx="360040" cy="369332"/>
          </a:xfrm>
          <a:prstGeom prst="rect">
            <a:avLst/>
          </a:prstGeom>
          <a:noFill/>
        </p:spPr>
        <p:txBody>
          <a:bodyPr wrap="square" rtlCol="0">
            <a:spAutoFit/>
          </a:bodyPr>
          <a:lstStyle/>
          <a:p>
            <a:r>
              <a:rPr lang="fr-FR" dirty="0" smtClean="0"/>
              <a:t>5</a:t>
            </a:r>
            <a:endParaRPr lang="en-US" dirty="0"/>
          </a:p>
        </p:txBody>
      </p:sp>
      <p:sp>
        <p:nvSpPr>
          <p:cNvPr id="33" name="Ellipse 32">
            <a:hlinkClick r:id="rId61" action="ppaction://hlinksldjump"/>
          </p:cNvPr>
          <p:cNvSpPr/>
          <p:nvPr>
            <p:custDataLst>
              <p:tags r:id="rId37"/>
            </p:custDataLst>
          </p:nvPr>
        </p:nvSpPr>
        <p:spPr>
          <a:xfrm>
            <a:off x="1403648" y="2898232"/>
            <a:ext cx="720080" cy="648072"/>
          </a:xfrm>
          <a:prstGeom prst="ellipse">
            <a:avLst/>
          </a:prstGeom>
          <a:solidFill>
            <a:schemeClr val="bg1">
              <a:lumMod val="6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Ellipse 33">
            <a:hlinkClick r:id="rId62" action="ppaction://hlinksldjump"/>
          </p:cNvPr>
          <p:cNvSpPr/>
          <p:nvPr>
            <p:custDataLst>
              <p:tags r:id="rId38"/>
            </p:custDataLst>
          </p:nvPr>
        </p:nvSpPr>
        <p:spPr>
          <a:xfrm>
            <a:off x="2627784" y="3068960"/>
            <a:ext cx="720080" cy="64807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Ellipse 34">
            <a:hlinkClick r:id="rId63" action="ppaction://hlinksldjump"/>
          </p:cNvPr>
          <p:cNvSpPr/>
          <p:nvPr>
            <p:custDataLst>
              <p:tags r:id="rId39"/>
            </p:custDataLst>
          </p:nvPr>
        </p:nvSpPr>
        <p:spPr>
          <a:xfrm>
            <a:off x="3948276" y="3546304"/>
            <a:ext cx="720000" cy="64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Ellipse 35">
            <a:hlinkClick r:id="rId64" action="ppaction://hlinksldjump"/>
          </p:cNvPr>
          <p:cNvSpPr/>
          <p:nvPr>
            <p:custDataLst>
              <p:tags r:id="rId40"/>
            </p:custDataLst>
          </p:nvPr>
        </p:nvSpPr>
        <p:spPr>
          <a:xfrm>
            <a:off x="5238328" y="4073788"/>
            <a:ext cx="720080" cy="648072"/>
          </a:xfrm>
          <a:prstGeom prst="ellipse">
            <a:avLst/>
          </a:prstGeom>
          <a:solidFill>
            <a:schemeClr val="accent2"/>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Ellipse 36">
            <a:hlinkClick r:id="rId65" action="ppaction://hlinksldjump"/>
          </p:cNvPr>
          <p:cNvSpPr/>
          <p:nvPr>
            <p:custDataLst>
              <p:tags r:id="rId41"/>
            </p:custDataLst>
          </p:nvPr>
        </p:nvSpPr>
        <p:spPr>
          <a:xfrm>
            <a:off x="7668464" y="3133750"/>
            <a:ext cx="720000" cy="648000"/>
          </a:xfrm>
          <a:prstGeom prst="ellipse">
            <a:avLst/>
          </a:prstGeom>
          <a:solidFill>
            <a:schemeClr val="accent2"/>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ZoneTexte 37">
            <a:hlinkClick r:id="rId66" action="ppaction://hlinksldjump"/>
          </p:cNvPr>
          <p:cNvSpPr txBox="1"/>
          <p:nvPr>
            <p:custDataLst>
              <p:tags r:id="rId42"/>
            </p:custDataLst>
          </p:nvPr>
        </p:nvSpPr>
        <p:spPr>
          <a:xfrm>
            <a:off x="7308304" y="5085184"/>
            <a:ext cx="1584176" cy="954107"/>
          </a:xfrm>
          <a:prstGeom prst="rect">
            <a:avLst/>
          </a:prstGeom>
          <a:noFill/>
        </p:spPr>
        <p:txBody>
          <a:bodyPr wrap="square" rtlCol="0">
            <a:spAutoFit/>
          </a:bodyPr>
          <a:lstStyle/>
          <a:p>
            <a:pPr algn="ctr"/>
            <a:r>
              <a:rPr lang="fr-FR" sz="1400" dirty="0" smtClean="0"/>
              <a:t>Gestion</a:t>
            </a:r>
            <a:br>
              <a:rPr lang="fr-FR" sz="1400" dirty="0" smtClean="0"/>
            </a:br>
            <a:r>
              <a:rPr lang="fr-FR" sz="1400" dirty="0" smtClean="0"/>
              <a:t>de l’impact environnemental local</a:t>
            </a:r>
            <a:endParaRPr lang="en-US" sz="1400" dirty="0"/>
          </a:p>
        </p:txBody>
      </p:sp>
      <p:sp>
        <p:nvSpPr>
          <p:cNvPr id="39" name="ZoneTexte 38">
            <a:hlinkClick r:id="rId66" action="ppaction://hlinksldjump"/>
          </p:cNvPr>
          <p:cNvSpPr txBox="1"/>
          <p:nvPr>
            <p:custDataLst>
              <p:tags r:id="rId43"/>
            </p:custDataLst>
          </p:nvPr>
        </p:nvSpPr>
        <p:spPr>
          <a:xfrm>
            <a:off x="5076056" y="5138028"/>
            <a:ext cx="1152128" cy="523220"/>
          </a:xfrm>
          <a:prstGeom prst="rect">
            <a:avLst/>
          </a:prstGeom>
          <a:noFill/>
        </p:spPr>
        <p:txBody>
          <a:bodyPr wrap="square" rtlCol="0">
            <a:spAutoFit/>
          </a:bodyPr>
          <a:lstStyle/>
          <a:p>
            <a:pPr algn="ctr"/>
            <a:r>
              <a:rPr lang="fr-FR" sz="1400" dirty="0" smtClean="0"/>
              <a:t>Gestion</a:t>
            </a:r>
            <a:br>
              <a:rPr lang="fr-FR" sz="1400" dirty="0" smtClean="0"/>
            </a:br>
            <a:r>
              <a:rPr lang="fr-FR" sz="1400" dirty="0" smtClean="0"/>
              <a:t>des GES</a:t>
            </a:r>
            <a:endParaRPr lang="en-US" sz="1400" dirty="0"/>
          </a:p>
        </p:txBody>
      </p:sp>
      <p:sp>
        <p:nvSpPr>
          <p:cNvPr id="40" name="ZoneTexte 39">
            <a:hlinkClick r:id="rId66" action="ppaction://hlinksldjump"/>
          </p:cNvPr>
          <p:cNvSpPr txBox="1"/>
          <p:nvPr>
            <p:custDataLst>
              <p:tags r:id="rId44"/>
            </p:custDataLst>
          </p:nvPr>
        </p:nvSpPr>
        <p:spPr>
          <a:xfrm>
            <a:off x="2195736" y="5085184"/>
            <a:ext cx="1656184" cy="523220"/>
          </a:xfrm>
          <a:prstGeom prst="rect">
            <a:avLst/>
          </a:prstGeom>
          <a:noFill/>
        </p:spPr>
        <p:txBody>
          <a:bodyPr wrap="square" rtlCol="0">
            <a:spAutoFit/>
          </a:bodyPr>
          <a:lstStyle/>
          <a:p>
            <a:pPr algn="ctr"/>
            <a:r>
              <a:rPr lang="fr-FR" sz="1400" dirty="0" smtClean="0"/>
              <a:t>Gestion de l’énergie</a:t>
            </a:r>
            <a:endParaRPr lang="en-US" sz="1400" dirty="0"/>
          </a:p>
        </p:txBody>
      </p:sp>
      <p:sp>
        <p:nvSpPr>
          <p:cNvPr id="41" name="ZoneTexte 40">
            <a:hlinkClick r:id="rId66" action="ppaction://hlinksldjump"/>
          </p:cNvPr>
          <p:cNvSpPr txBox="1"/>
          <p:nvPr>
            <p:custDataLst>
              <p:tags r:id="rId45"/>
            </p:custDataLst>
          </p:nvPr>
        </p:nvSpPr>
        <p:spPr>
          <a:xfrm>
            <a:off x="3563888" y="5137447"/>
            <a:ext cx="1584176" cy="307777"/>
          </a:xfrm>
          <a:prstGeom prst="rect">
            <a:avLst/>
          </a:prstGeom>
          <a:noFill/>
        </p:spPr>
        <p:txBody>
          <a:bodyPr wrap="square" rtlCol="0">
            <a:spAutoFit/>
          </a:bodyPr>
          <a:lstStyle/>
          <a:p>
            <a:pPr algn="ctr"/>
            <a:r>
              <a:rPr lang="fr-FR" sz="1400" dirty="0" smtClean="0"/>
              <a:t>Gestion de l’eau</a:t>
            </a:r>
            <a:endParaRPr lang="en-US" sz="1400" dirty="0"/>
          </a:p>
        </p:txBody>
      </p:sp>
      <p:sp>
        <p:nvSpPr>
          <p:cNvPr id="48" name="ZoneTexte 47">
            <a:hlinkClick r:id="rId66" action="ppaction://hlinksldjump"/>
          </p:cNvPr>
          <p:cNvSpPr txBox="1"/>
          <p:nvPr>
            <p:custDataLst>
              <p:tags r:id="rId46"/>
            </p:custDataLst>
          </p:nvPr>
        </p:nvSpPr>
        <p:spPr>
          <a:xfrm>
            <a:off x="827584" y="5085184"/>
            <a:ext cx="1728192" cy="738664"/>
          </a:xfrm>
          <a:prstGeom prst="rect">
            <a:avLst/>
          </a:prstGeom>
          <a:noFill/>
        </p:spPr>
        <p:txBody>
          <a:bodyPr wrap="square" rtlCol="0">
            <a:spAutoFit/>
          </a:bodyPr>
          <a:lstStyle/>
          <a:p>
            <a:pPr algn="ctr"/>
            <a:r>
              <a:rPr lang="fr-FR" sz="1400" dirty="0" smtClean="0"/>
              <a:t>Gestion des matières premières et résiduelles</a:t>
            </a:r>
            <a:endParaRPr lang="en-US" sz="1400" dirty="0"/>
          </a:p>
        </p:txBody>
      </p:sp>
      <p:sp>
        <p:nvSpPr>
          <p:cNvPr id="49" name="Ellipse 48">
            <a:hlinkClick r:id="rId67" action="ppaction://hlinksldjump"/>
          </p:cNvPr>
          <p:cNvSpPr/>
          <p:nvPr>
            <p:custDataLst>
              <p:tags r:id="rId47"/>
            </p:custDataLst>
          </p:nvPr>
        </p:nvSpPr>
        <p:spPr>
          <a:xfrm>
            <a:off x="6478468" y="3654316"/>
            <a:ext cx="720080" cy="648072"/>
          </a:xfrm>
          <a:prstGeom prst="ellipse">
            <a:avLst/>
          </a:prstGeom>
          <a:solidFill>
            <a:schemeClr val="accent2"/>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ZoneTexte 49">
            <a:hlinkClick r:id="rId66" action="ppaction://hlinksldjump"/>
          </p:cNvPr>
          <p:cNvSpPr txBox="1"/>
          <p:nvPr>
            <p:custDataLst>
              <p:tags r:id="rId48"/>
            </p:custDataLst>
          </p:nvPr>
        </p:nvSpPr>
        <p:spPr>
          <a:xfrm>
            <a:off x="6084168" y="5138608"/>
            <a:ext cx="1440160" cy="738664"/>
          </a:xfrm>
          <a:prstGeom prst="rect">
            <a:avLst/>
          </a:prstGeom>
          <a:noFill/>
        </p:spPr>
        <p:txBody>
          <a:bodyPr wrap="square" rtlCol="0">
            <a:spAutoFit/>
          </a:bodyPr>
          <a:lstStyle/>
          <a:p>
            <a:pPr algn="ctr"/>
            <a:r>
              <a:rPr lang="fr-FR" sz="1400" dirty="0" smtClean="0"/>
              <a:t>Gestion d’autres types de pollution </a:t>
            </a:r>
            <a:endParaRPr lang="en-US" sz="1400" dirty="0"/>
          </a:p>
        </p:txBody>
      </p:sp>
      <p:sp>
        <p:nvSpPr>
          <p:cNvPr id="64" name="ZoneTexte 63"/>
          <p:cNvSpPr txBox="1"/>
          <p:nvPr>
            <p:custDataLst>
              <p:tags r:id="rId49"/>
            </p:custDataLst>
          </p:nvPr>
        </p:nvSpPr>
        <p:spPr>
          <a:xfrm>
            <a:off x="8460432" y="116632"/>
            <a:ext cx="648072" cy="276999"/>
          </a:xfrm>
          <a:prstGeom prst="rect">
            <a:avLst/>
          </a:prstGeom>
          <a:noFill/>
        </p:spPr>
        <p:txBody>
          <a:bodyPr wrap="square" rtlCol="0">
            <a:spAutoFit/>
          </a:bodyPr>
          <a:lstStyle/>
          <a:p>
            <a:r>
              <a:rPr lang="fr-FR" sz="1200" dirty="0" smtClean="0"/>
              <a:t>p. 10</a:t>
            </a:r>
            <a:endParaRPr lang="en-US" sz="1200" dirty="0"/>
          </a:p>
        </p:txBody>
      </p:sp>
      <p:sp>
        <p:nvSpPr>
          <p:cNvPr id="70" name="ZoneTexte 69"/>
          <p:cNvSpPr txBox="1"/>
          <p:nvPr>
            <p:custDataLst>
              <p:tags r:id="rId50"/>
            </p:custDataLst>
          </p:nvPr>
        </p:nvSpPr>
        <p:spPr>
          <a:xfrm>
            <a:off x="5292080" y="1268760"/>
            <a:ext cx="3744416" cy="461665"/>
          </a:xfrm>
          <a:prstGeom prst="rect">
            <a:avLst/>
          </a:prstGeom>
          <a:solidFill>
            <a:schemeClr val="bg1"/>
          </a:solidFill>
          <a:ln>
            <a:solidFill>
              <a:srgbClr val="153180"/>
            </a:solidFill>
          </a:ln>
        </p:spPr>
        <p:txBody>
          <a:bodyPr wrap="square" rtlCol="0">
            <a:spAutoFit/>
          </a:bodyPr>
          <a:lstStyle/>
          <a:p>
            <a:r>
              <a:rPr lang="fr-FR" sz="1200" i="1" dirty="0"/>
              <a:t>Au besoin, cliquer sur le </a:t>
            </a:r>
            <a:r>
              <a:rPr lang="fr-FR" sz="1200" i="1" u="sng" dirty="0"/>
              <a:t>score</a:t>
            </a:r>
            <a:r>
              <a:rPr lang="fr-FR" sz="1200" i="1" dirty="0"/>
              <a:t> pour avoir le détail</a:t>
            </a:r>
            <a:br>
              <a:rPr lang="fr-FR" sz="1200" i="1" dirty="0"/>
            </a:br>
            <a:r>
              <a:rPr lang="fr-FR" sz="1200" i="1" dirty="0"/>
              <a:t>ou sur le </a:t>
            </a:r>
            <a:r>
              <a:rPr lang="fr-FR" sz="1200" i="1" u="sng" dirty="0"/>
              <a:t>nom de l’enjeu</a:t>
            </a:r>
            <a:r>
              <a:rPr lang="fr-FR" sz="1200" i="1" dirty="0"/>
              <a:t> pour obtenir la définition.</a:t>
            </a:r>
            <a:endParaRPr lang="en-US" sz="1200" i="1" dirty="0"/>
          </a:p>
        </p:txBody>
      </p:sp>
      <p:sp>
        <p:nvSpPr>
          <p:cNvPr id="63" name="ZoneTexte 62"/>
          <p:cNvSpPr txBox="1"/>
          <p:nvPr>
            <p:custDataLst>
              <p:tags r:id="rId51"/>
            </p:custDataLst>
          </p:nvPr>
        </p:nvSpPr>
        <p:spPr>
          <a:xfrm>
            <a:off x="827584" y="6237313"/>
            <a:ext cx="1224136" cy="307777"/>
          </a:xfrm>
          <a:prstGeom prst="rect">
            <a:avLst/>
          </a:prstGeom>
          <a:noFill/>
        </p:spPr>
        <p:txBody>
          <a:bodyPr wrap="square" rtlCol="0">
            <a:spAutoFit/>
          </a:bodyPr>
          <a:lstStyle/>
          <a:p>
            <a:r>
              <a:rPr lang="fr-FR" sz="1400" dirty="0" smtClean="0"/>
              <a:t>Point fort</a:t>
            </a:r>
            <a:endParaRPr lang="en-US" sz="1400" dirty="0"/>
          </a:p>
        </p:txBody>
      </p:sp>
      <p:sp>
        <p:nvSpPr>
          <p:cNvPr id="65" name="ZoneTexte 64"/>
          <p:cNvSpPr txBox="1"/>
          <p:nvPr>
            <p:custDataLst>
              <p:tags r:id="rId52"/>
            </p:custDataLst>
          </p:nvPr>
        </p:nvSpPr>
        <p:spPr>
          <a:xfrm>
            <a:off x="5112568" y="6217567"/>
            <a:ext cx="1691680" cy="307777"/>
          </a:xfrm>
          <a:prstGeom prst="rect">
            <a:avLst/>
          </a:prstGeom>
          <a:noFill/>
        </p:spPr>
        <p:txBody>
          <a:bodyPr wrap="square" rtlCol="0">
            <a:spAutoFit/>
          </a:bodyPr>
          <a:lstStyle/>
          <a:p>
            <a:r>
              <a:rPr lang="fr-FR" sz="1400" dirty="0" smtClean="0"/>
              <a:t>Point à améliorer</a:t>
            </a:r>
            <a:endParaRPr lang="en-US" sz="1400" dirty="0"/>
          </a:p>
        </p:txBody>
      </p:sp>
      <p:sp>
        <p:nvSpPr>
          <p:cNvPr id="66" name="Ellipse 65"/>
          <p:cNvSpPr/>
          <p:nvPr>
            <p:custDataLst>
              <p:tags r:id="rId53"/>
            </p:custDataLst>
          </p:nvPr>
        </p:nvSpPr>
        <p:spPr>
          <a:xfrm>
            <a:off x="467544" y="6237312"/>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Ellipse 66"/>
          <p:cNvSpPr/>
          <p:nvPr>
            <p:custDataLst>
              <p:tags r:id="rId54"/>
            </p:custDataLst>
          </p:nvPr>
        </p:nvSpPr>
        <p:spPr>
          <a:xfrm>
            <a:off x="4716016" y="6237312"/>
            <a:ext cx="288032" cy="2964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Ellipse 67"/>
          <p:cNvSpPr/>
          <p:nvPr>
            <p:custDataLst>
              <p:tags r:id="rId55"/>
            </p:custDataLst>
          </p:nvPr>
        </p:nvSpPr>
        <p:spPr>
          <a:xfrm>
            <a:off x="7020272" y="6228928"/>
            <a:ext cx="288032" cy="2964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ZoneTexte 68"/>
          <p:cNvSpPr txBox="1"/>
          <p:nvPr>
            <p:custDataLst>
              <p:tags r:id="rId56"/>
            </p:custDataLst>
          </p:nvPr>
        </p:nvSpPr>
        <p:spPr>
          <a:xfrm>
            <a:off x="7416824" y="6217567"/>
            <a:ext cx="1691680" cy="307777"/>
          </a:xfrm>
          <a:prstGeom prst="rect">
            <a:avLst/>
          </a:prstGeom>
          <a:noFill/>
        </p:spPr>
        <p:txBody>
          <a:bodyPr wrap="square" rtlCol="0">
            <a:spAutoFit/>
          </a:bodyPr>
          <a:lstStyle/>
          <a:p>
            <a:r>
              <a:rPr lang="fr-FR" sz="1400" dirty="0" smtClean="0"/>
              <a:t>Enjeu prioritaire</a:t>
            </a:r>
            <a:endParaRPr lang="en-US" sz="1400" dirty="0"/>
          </a:p>
        </p:txBody>
      </p:sp>
      <p:sp>
        <p:nvSpPr>
          <p:cNvPr id="71" name="Ellipse 70"/>
          <p:cNvSpPr/>
          <p:nvPr>
            <p:custDataLst>
              <p:tags r:id="rId57"/>
            </p:custDataLst>
          </p:nvPr>
        </p:nvSpPr>
        <p:spPr>
          <a:xfrm>
            <a:off x="2123728" y="6237312"/>
            <a:ext cx="288032" cy="28803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ZoneTexte 71"/>
          <p:cNvSpPr txBox="1"/>
          <p:nvPr>
            <p:custDataLst>
              <p:tags r:id="rId58"/>
            </p:custDataLst>
          </p:nvPr>
        </p:nvSpPr>
        <p:spPr>
          <a:xfrm>
            <a:off x="2483768" y="6237312"/>
            <a:ext cx="1872208" cy="307777"/>
          </a:xfrm>
          <a:prstGeom prst="rect">
            <a:avLst/>
          </a:prstGeom>
          <a:noFill/>
        </p:spPr>
        <p:txBody>
          <a:bodyPr wrap="square" rtlCol="0">
            <a:spAutoFit/>
          </a:bodyPr>
          <a:lstStyle/>
          <a:p>
            <a:r>
              <a:rPr lang="fr-FR" sz="1400" dirty="0" smtClean="0"/>
              <a:t>Niveau intermédiaire</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4.16667E-6 2.59259E-6 L 0.00017 0.20486 " pathEditMode="relative" rAng="0" ptsTypes="AA">
                                      <p:cBhvr>
                                        <p:cTn id="6" dur="500" spd="-100000" fill="hold"/>
                                        <p:tgtEl>
                                          <p:spTgt spid="33"/>
                                        </p:tgtEl>
                                        <p:attrNameLst>
                                          <p:attrName>ppt_x</p:attrName>
                                          <p:attrName>ppt_y</p:attrName>
                                        </p:attrNameLst>
                                      </p:cBhvr>
                                      <p:rCtr x="0" y="10231"/>
                                    </p:animMotion>
                                  </p:childTnLst>
                                </p:cTn>
                              </p:par>
                              <p:par>
                                <p:cTn id="7" presetID="42" presetClass="path" presetSubtype="0" accel="50000" decel="50000" fill="hold" grpId="0" nodeType="withEffect">
                                  <p:stCondLst>
                                    <p:cond delay="0"/>
                                  </p:stCondLst>
                                  <p:childTnLst>
                                    <p:animMotion origin="layout" path="M 3.88889E-6 1.11111E-6 L 3.88889E-6 0.1838 " pathEditMode="relative" rAng="0" ptsTypes="AA">
                                      <p:cBhvr>
                                        <p:cTn id="8" dur="500" spd="-100000" fill="hold"/>
                                        <p:tgtEl>
                                          <p:spTgt spid="34"/>
                                        </p:tgtEl>
                                        <p:attrNameLst>
                                          <p:attrName>ppt_x</p:attrName>
                                          <p:attrName>ppt_y</p:attrName>
                                        </p:attrNameLst>
                                      </p:cBhvr>
                                      <p:rCtr x="0" y="9190"/>
                                    </p:animMotion>
                                  </p:childTnLst>
                                </p:cTn>
                              </p:par>
                              <p:par>
                                <p:cTn id="9" presetID="42" presetClass="path" presetSubtype="0" accel="50000" decel="50000" fill="hold" grpId="0" nodeType="withEffect">
                                  <p:stCondLst>
                                    <p:cond delay="0"/>
                                  </p:stCondLst>
                                  <p:childTnLst>
                                    <p:animMotion origin="layout" path="M -2.77778E-6 1.48148E-6 L 0.00018 0.13125 " pathEditMode="relative" rAng="0" ptsTypes="AA">
                                      <p:cBhvr>
                                        <p:cTn id="10" dur="500" spd="-100000" fill="hold"/>
                                        <p:tgtEl>
                                          <p:spTgt spid="35"/>
                                        </p:tgtEl>
                                        <p:attrNameLst>
                                          <p:attrName>ppt_x</p:attrName>
                                          <p:attrName>ppt_y</p:attrName>
                                        </p:attrNameLst>
                                      </p:cBhvr>
                                      <p:rCtr x="0" y="6551"/>
                                    </p:animMotion>
                                  </p:childTnLst>
                                </p:cTn>
                              </p:par>
                              <p:par>
                                <p:cTn id="11" presetID="42" presetClass="path" presetSubtype="0" accel="50000" decel="50000" fill="hold" grpId="0" nodeType="withEffect">
                                  <p:stCondLst>
                                    <p:cond delay="0"/>
                                  </p:stCondLst>
                                  <p:childTnLst>
                                    <p:animMotion origin="layout" path="M -3.05556E-6 -3.7037E-6 L -3.05556E-6 0.1419 " pathEditMode="relative" rAng="0" ptsTypes="AA">
                                      <p:cBhvr>
                                        <p:cTn id="12" dur="500" spd="-100000" fill="hold"/>
                                        <p:tgtEl>
                                          <p:spTgt spid="36"/>
                                        </p:tgtEl>
                                        <p:attrNameLst>
                                          <p:attrName>ppt_x</p:attrName>
                                          <p:attrName>ppt_y</p:attrName>
                                        </p:attrNameLst>
                                      </p:cBhvr>
                                      <p:rCtr x="0" y="7083"/>
                                    </p:animMotion>
                                  </p:childTnLst>
                                </p:cTn>
                              </p:par>
                              <p:par>
                                <p:cTn id="13" presetID="42" presetClass="path" presetSubtype="0" accel="50000" decel="50000" fill="hold" grpId="0" nodeType="withEffect">
                                  <p:stCondLst>
                                    <p:cond delay="0"/>
                                  </p:stCondLst>
                                  <p:childTnLst>
                                    <p:animMotion origin="layout" path="M 2.77778E-6 1.48148E-6 L 2.77778E-6 0.14167 " pathEditMode="relative" rAng="0" ptsTypes="AA">
                                      <p:cBhvr>
                                        <p:cTn id="14" dur="500" spd="-100000" fill="hold"/>
                                        <p:tgtEl>
                                          <p:spTgt spid="49"/>
                                        </p:tgtEl>
                                        <p:attrNameLst>
                                          <p:attrName>ppt_x</p:attrName>
                                          <p:attrName>ppt_y</p:attrName>
                                        </p:attrNameLst>
                                      </p:cBhvr>
                                      <p:rCtr x="0" y="7083"/>
                                    </p:animMotion>
                                  </p:childTnLst>
                                </p:cTn>
                              </p:par>
                              <p:par>
                                <p:cTn id="15" presetID="42" presetClass="path" presetSubtype="0" accel="50000" decel="50000" fill="hold" grpId="0" nodeType="withEffect">
                                  <p:stCondLst>
                                    <p:cond delay="0"/>
                                  </p:stCondLst>
                                  <p:childTnLst>
                                    <p:animMotion origin="layout" path="M -1.38889E-6 1.48148E-6 L -1.38889E-6 0.13125 " pathEditMode="relative" rAng="0" ptsTypes="AA">
                                      <p:cBhvr>
                                        <p:cTn id="16" dur="500" spd="-100000" fill="hold"/>
                                        <p:tgtEl>
                                          <p:spTgt spid="37"/>
                                        </p:tgtEl>
                                        <p:attrNameLst>
                                          <p:attrName>ppt_x</p:attrName>
                                          <p:attrName>ppt_y</p:attrName>
                                        </p:attrNameLst>
                                      </p:cBhvr>
                                      <p:rCtr x="0" y="6551"/>
                                    </p:animMotion>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0"/>
                                        </p:tgtEl>
                                        <p:attrNameLst>
                                          <p:attrName>style.visibility</p:attrName>
                                        </p:attrNameLst>
                                      </p:cBhvr>
                                      <p:to>
                                        <p:strVal val="visible"/>
                                      </p:to>
                                    </p:set>
                                    <p:animEffect transition="in" filter="fade">
                                      <p:cBhvr>
                                        <p:cTn id="21"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49" grpId="0" animBg="1"/>
      <p:bldP spid="7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395536" y="188640"/>
            <a:ext cx="7992888" cy="796925"/>
          </a:xfrm>
        </p:spPr>
        <p:txBody>
          <a:bodyPr rtlCol="0" anchor="t">
            <a:normAutofit fontScale="90000"/>
          </a:bodyPr>
          <a:lstStyle/>
          <a:p>
            <a:pPr defTabSz="898525" fontAlgn="auto">
              <a:spcAft>
                <a:spcPts val="0"/>
              </a:spcAft>
              <a:tabLst>
                <a:tab pos="898525" algn="l"/>
              </a:tabLst>
              <a:defRPr/>
            </a:pPr>
            <a:r>
              <a:rPr lang="fr-CA" sz="3200" dirty="0" smtClean="0">
                <a:ea typeface="ヒラギノ角ゴ Pro W3" pitchFamily="16" charset="-128"/>
              </a:rPr>
              <a:t>Progresser vers un développement durable</a:t>
            </a:r>
            <a:br>
              <a:rPr lang="fr-CA" sz="3200" dirty="0" smtClean="0">
                <a:ea typeface="ヒラギノ角ゴ Pro W3" pitchFamily="16" charset="-128"/>
              </a:rPr>
            </a:br>
            <a:endParaRPr lang="fr-CA" sz="2700" dirty="0" smtClean="0">
              <a:solidFill>
                <a:srgbClr val="FF0000"/>
              </a:solidFill>
              <a:ea typeface="ヒラギノ角ゴ Pro W3" pitchFamily="16" charset="-128"/>
            </a:endParaRP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11</a:t>
            </a:r>
            <a:endParaRPr lang="en-US" sz="1200" dirty="0"/>
          </a:p>
        </p:txBody>
      </p:sp>
      <p:sp>
        <p:nvSpPr>
          <p:cNvPr id="4" name="Rectangle 2"/>
          <p:cNvSpPr>
            <a:spLocks noChangeArrowheads="1"/>
          </p:cNvSpPr>
          <p:nvPr>
            <p:custDataLst>
              <p:tags r:id="rId3"/>
            </p:custDataLst>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CA"/>
          </a:p>
        </p:txBody>
      </p:sp>
      <p:pic>
        <p:nvPicPr>
          <p:cNvPr id="1025" name="Picture 1"/>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bwMode="auto">
          <a:xfrm>
            <a:off x="1691680" y="1124744"/>
            <a:ext cx="6242050" cy="3816424"/>
          </a:xfrm>
          <a:prstGeom prst="rect">
            <a:avLst/>
          </a:prstGeom>
          <a:noFill/>
          <a:extLst>
            <a:ext uri="{909E8E84-426E-40DD-AFC4-6F175D3DCCD1}">
              <a14:hiddenFill xmlns:a14="http://schemas.microsoft.com/office/drawing/2010/main">
                <a:solidFill>
                  <a:srgbClr val="FFFFFF"/>
                </a:solidFill>
              </a14:hiddenFill>
            </a:ext>
          </a:extLst>
        </p:spPr>
      </p:pic>
      <p:sp>
        <p:nvSpPr>
          <p:cNvPr id="18" name="Ellipse 17">
            <a:hlinkClick r:id="rId12" action="ppaction://hlinksldjump"/>
          </p:cNvPr>
          <p:cNvSpPr/>
          <p:nvPr>
            <p:custDataLst>
              <p:tags r:id="rId5"/>
            </p:custDataLst>
          </p:nvPr>
        </p:nvSpPr>
        <p:spPr>
          <a:xfrm>
            <a:off x="3100148" y="2780928"/>
            <a:ext cx="360040" cy="3600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Ellipse 19">
            <a:hlinkClick r:id="rId12" action="ppaction://hlinksldjump"/>
          </p:cNvPr>
          <p:cNvSpPr/>
          <p:nvPr>
            <p:custDataLst>
              <p:tags r:id="rId6"/>
            </p:custDataLst>
          </p:nvPr>
        </p:nvSpPr>
        <p:spPr>
          <a:xfrm>
            <a:off x="3930040" y="2364317"/>
            <a:ext cx="360040" cy="3600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lèche droite rayée 6"/>
          <p:cNvSpPr/>
          <p:nvPr>
            <p:custDataLst>
              <p:tags r:id="rId7"/>
            </p:custDataLst>
          </p:nvPr>
        </p:nvSpPr>
        <p:spPr>
          <a:xfrm rot="19982043">
            <a:off x="3443522" y="2603199"/>
            <a:ext cx="489204" cy="24231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8" name="ZoneTexte 7"/>
          <p:cNvSpPr txBox="1"/>
          <p:nvPr>
            <p:custDataLst>
              <p:tags r:id="rId8"/>
            </p:custDataLst>
          </p:nvPr>
        </p:nvSpPr>
        <p:spPr>
          <a:xfrm>
            <a:off x="617672" y="940078"/>
            <a:ext cx="6984776" cy="369332"/>
          </a:xfrm>
          <a:prstGeom prst="rect">
            <a:avLst/>
          </a:prstGeom>
          <a:noFill/>
        </p:spPr>
        <p:txBody>
          <a:bodyPr wrap="square" rtlCol="0">
            <a:spAutoFit/>
          </a:bodyPr>
          <a:lstStyle/>
          <a:p>
            <a:r>
              <a:rPr lang="fr-CA" dirty="0" smtClean="0">
                <a:solidFill>
                  <a:srgbClr val="FF0000"/>
                </a:solidFill>
              </a:rPr>
              <a:t>Indiquer le niveau actuel global et le niveau supérieur à atteindre</a:t>
            </a:r>
            <a:endParaRPr lang="fr-CA"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2.5E-6 -4.81481E-6 L 2.5E-6 0.33334 " pathEditMode="fixed" rAng="0" ptsTypes="AA">
                                      <p:cBhvr>
                                        <p:cTn id="6" dur="500" spd="-100000" fill="hold"/>
                                        <p:tgtEl>
                                          <p:spTgt spid="18"/>
                                        </p:tgtEl>
                                        <p:attrNameLst>
                                          <p:attrName>ppt_x</p:attrName>
                                          <p:attrName>ppt_y</p:attrName>
                                        </p:attrNameLst>
                                      </p:cBhvr>
                                      <p:rCtr x="0" y="16667"/>
                                    </p:animMotion>
                                  </p:childTnLst>
                                </p:cTn>
                              </p:par>
                              <p:par>
                                <p:cTn id="7" presetID="42" presetClass="path" presetSubtype="0" accel="50000" decel="50000" fill="hold" grpId="0" nodeType="withEffect">
                                  <p:stCondLst>
                                    <p:cond delay="0"/>
                                  </p:stCondLst>
                                  <p:childTnLst>
                                    <p:animMotion origin="layout" path="M 2.5E-6 -4.81481E-6 L 2.5E-6 0.33334 " pathEditMode="fixed" rAng="0" ptsTypes="AA">
                                      <p:cBhvr>
                                        <p:cTn id="8" dur="500" spd="-100000" fill="hold"/>
                                        <p:tgtEl>
                                          <p:spTgt spid="20"/>
                                        </p:tgtEl>
                                        <p:attrNameLst>
                                          <p:attrName>ppt_x</p:attrName>
                                          <p:attrName>ppt_y</p:attrName>
                                        </p:attrNameLst>
                                      </p:cBhvr>
                                      <p:rCtr x="0" y="166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88640"/>
            <a:ext cx="5796136"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Conclusion </a:t>
            </a:r>
            <a:r>
              <a:rPr lang="fr-CA" sz="3200" dirty="0" smtClean="0">
                <a:solidFill>
                  <a:srgbClr val="FF0000"/>
                </a:solidFill>
                <a:ea typeface="ヒラギノ角ゴ Pro W3" pitchFamily="16" charset="-128"/>
              </a:rPr>
              <a:t>(exemple)</a:t>
            </a: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12</a:t>
            </a:r>
            <a:endParaRPr lang="en-US" sz="1200" dirty="0"/>
          </a:p>
        </p:txBody>
      </p:sp>
      <p:sp>
        <p:nvSpPr>
          <p:cNvPr id="5" name="ZoneTexte 4"/>
          <p:cNvSpPr txBox="1"/>
          <p:nvPr>
            <p:custDataLst>
              <p:tags r:id="rId3"/>
            </p:custDataLst>
          </p:nvPr>
        </p:nvSpPr>
        <p:spPr>
          <a:xfrm>
            <a:off x="899592" y="1268760"/>
            <a:ext cx="6912768" cy="923330"/>
          </a:xfrm>
          <a:prstGeom prst="rect">
            <a:avLst/>
          </a:prstGeom>
          <a:noFill/>
        </p:spPr>
        <p:txBody>
          <a:bodyPr wrap="square" rtlCol="0">
            <a:spAutoFit/>
          </a:bodyPr>
          <a:lstStyle/>
          <a:p>
            <a:r>
              <a:rPr lang="fr-FR" dirty="0" smtClean="0">
                <a:solidFill>
                  <a:srgbClr val="FF0000"/>
                </a:solidFill>
              </a:rPr>
              <a:t>Transport XXX a des éléments importants en place pour devenir un grand leader en matière de saine gestion et de développement durable</a:t>
            </a:r>
            <a:endParaRPr lang="en-US" dirty="0">
              <a:solidFill>
                <a:srgbClr val="FF0000"/>
              </a:solidFill>
            </a:endParaRPr>
          </a:p>
        </p:txBody>
      </p:sp>
      <p:sp>
        <p:nvSpPr>
          <p:cNvPr id="6" name="Content Placeholder 2"/>
          <p:cNvSpPr>
            <a:spLocks noGrp="1"/>
          </p:cNvSpPr>
          <p:nvPr>
            <p:ph sz="quarter" idx="14"/>
            <p:custDataLst>
              <p:tags r:id="rId4"/>
            </p:custDataLst>
          </p:nvPr>
        </p:nvSpPr>
        <p:spPr>
          <a:xfrm>
            <a:off x="971600" y="2276872"/>
            <a:ext cx="7924808" cy="2961891"/>
          </a:xfrm>
        </p:spPr>
        <p:txBody>
          <a:bodyPr>
            <a:normAutofit/>
          </a:bodyPr>
          <a:lstStyle/>
          <a:p>
            <a:pPr marL="388800" indent="-388800">
              <a:lnSpc>
                <a:spcPct val="150000"/>
              </a:lnSpc>
              <a:spcBef>
                <a:spcPts val="0"/>
              </a:spcBef>
              <a:spcAft>
                <a:spcPts val="600"/>
              </a:spcAft>
            </a:pPr>
            <a:r>
              <a:rPr lang="en-US" sz="1600" dirty="0" smtClean="0">
                <a:solidFill>
                  <a:srgbClr val="FF0000"/>
                </a:solidFill>
              </a:rPr>
              <a:t>Un autobus </a:t>
            </a:r>
            <a:r>
              <a:rPr lang="en-US" sz="1600" dirty="0" err="1" smtClean="0">
                <a:solidFill>
                  <a:srgbClr val="FF0000"/>
                </a:solidFill>
              </a:rPr>
              <a:t>équivaut</a:t>
            </a:r>
            <a:r>
              <a:rPr lang="en-US" sz="1600" dirty="0" smtClean="0">
                <a:solidFill>
                  <a:srgbClr val="FF0000"/>
                </a:solidFill>
              </a:rPr>
              <a:t> </a:t>
            </a:r>
            <a:r>
              <a:rPr lang="en-US" sz="1600" dirty="0" err="1" smtClean="0">
                <a:solidFill>
                  <a:srgbClr val="FF0000"/>
                </a:solidFill>
              </a:rPr>
              <a:t>à</a:t>
            </a:r>
            <a:r>
              <a:rPr lang="en-US" sz="1600" dirty="0" smtClean="0">
                <a:solidFill>
                  <a:srgbClr val="FF0000"/>
                </a:solidFill>
              </a:rPr>
              <a:t> 45 </a:t>
            </a:r>
            <a:r>
              <a:rPr lang="en-US" sz="1600" dirty="0" err="1" smtClean="0">
                <a:solidFill>
                  <a:srgbClr val="FF0000"/>
                </a:solidFill>
              </a:rPr>
              <a:t>voitures</a:t>
            </a:r>
            <a:r>
              <a:rPr lang="en-US" sz="1600" dirty="0" smtClean="0">
                <a:solidFill>
                  <a:srgbClr val="FF0000"/>
                </a:solidFill>
              </a:rPr>
              <a:t> de </a:t>
            </a:r>
            <a:r>
              <a:rPr lang="en-US" sz="1600" dirty="0" err="1" smtClean="0">
                <a:solidFill>
                  <a:srgbClr val="FF0000"/>
                </a:solidFill>
              </a:rPr>
              <a:t>moins</a:t>
            </a:r>
            <a:r>
              <a:rPr lang="en-US" sz="1600" dirty="0" smtClean="0">
                <a:solidFill>
                  <a:srgbClr val="FF0000"/>
                </a:solidFill>
              </a:rPr>
              <a:t> </a:t>
            </a:r>
            <a:r>
              <a:rPr lang="en-US" sz="1600" dirty="0" err="1" smtClean="0">
                <a:solidFill>
                  <a:srgbClr val="FF0000"/>
                </a:solidFill>
              </a:rPr>
              <a:t>sur</a:t>
            </a:r>
            <a:r>
              <a:rPr lang="en-US" sz="1600" dirty="0" smtClean="0">
                <a:solidFill>
                  <a:srgbClr val="FF0000"/>
                </a:solidFill>
              </a:rPr>
              <a:t> les routes</a:t>
            </a:r>
          </a:p>
          <a:p>
            <a:pPr marL="388800" indent="-388800">
              <a:lnSpc>
                <a:spcPct val="150000"/>
              </a:lnSpc>
              <a:spcBef>
                <a:spcPts val="0"/>
              </a:spcBef>
              <a:spcAft>
                <a:spcPts val="600"/>
              </a:spcAft>
            </a:pPr>
            <a:r>
              <a:rPr lang="en-US" sz="1600" dirty="0" err="1" smtClean="0">
                <a:solidFill>
                  <a:srgbClr val="FF0000"/>
                </a:solidFill>
              </a:rPr>
              <a:t>Une</a:t>
            </a:r>
            <a:r>
              <a:rPr lang="en-US" sz="1600" dirty="0" smtClean="0">
                <a:solidFill>
                  <a:srgbClr val="FF0000"/>
                </a:solidFill>
              </a:rPr>
              <a:t> culture </a:t>
            </a:r>
            <a:r>
              <a:rPr lang="en-US" sz="1600" dirty="0" err="1" smtClean="0">
                <a:solidFill>
                  <a:srgbClr val="FF0000"/>
                </a:solidFill>
              </a:rPr>
              <a:t>où</a:t>
            </a:r>
            <a:r>
              <a:rPr lang="en-US" sz="1600" dirty="0" smtClean="0">
                <a:solidFill>
                  <a:srgbClr val="FF0000"/>
                </a:solidFill>
              </a:rPr>
              <a:t> les </a:t>
            </a:r>
            <a:r>
              <a:rPr lang="en-US" sz="1600" dirty="0" err="1" smtClean="0">
                <a:solidFill>
                  <a:srgbClr val="FF0000"/>
                </a:solidFill>
              </a:rPr>
              <a:t>valeurs</a:t>
            </a:r>
            <a:r>
              <a:rPr lang="en-US" sz="1600" dirty="0" smtClean="0">
                <a:solidFill>
                  <a:srgbClr val="FF0000"/>
                </a:solidFill>
              </a:rPr>
              <a:t> </a:t>
            </a:r>
            <a:r>
              <a:rPr lang="en-US" sz="1600" dirty="0" err="1" smtClean="0">
                <a:solidFill>
                  <a:srgbClr val="FF0000"/>
                </a:solidFill>
              </a:rPr>
              <a:t>familiales</a:t>
            </a:r>
            <a:r>
              <a:rPr lang="en-US" sz="1600" dirty="0" smtClean="0">
                <a:solidFill>
                  <a:srgbClr val="FF0000"/>
                </a:solidFill>
              </a:rPr>
              <a:t> </a:t>
            </a:r>
            <a:r>
              <a:rPr lang="en-US" sz="1600" dirty="0" err="1" smtClean="0">
                <a:solidFill>
                  <a:srgbClr val="FF0000"/>
                </a:solidFill>
              </a:rPr>
              <a:t>sont</a:t>
            </a:r>
            <a:r>
              <a:rPr lang="en-US" sz="1600" dirty="0" smtClean="0">
                <a:solidFill>
                  <a:srgbClr val="FF0000"/>
                </a:solidFill>
              </a:rPr>
              <a:t> fortes</a:t>
            </a:r>
          </a:p>
          <a:p>
            <a:pPr marL="388800" indent="-388800">
              <a:lnSpc>
                <a:spcPct val="150000"/>
              </a:lnSpc>
              <a:spcBef>
                <a:spcPts val="0"/>
              </a:spcBef>
              <a:spcAft>
                <a:spcPts val="600"/>
              </a:spcAft>
            </a:pPr>
            <a:r>
              <a:rPr lang="en-US" sz="1600" dirty="0" smtClean="0">
                <a:solidFill>
                  <a:srgbClr val="FF0000"/>
                </a:solidFill>
              </a:rPr>
              <a:t>Un service </a:t>
            </a:r>
            <a:r>
              <a:rPr lang="en-US" sz="1600" dirty="0" err="1" smtClean="0">
                <a:solidFill>
                  <a:srgbClr val="FF0000"/>
                </a:solidFill>
              </a:rPr>
              <a:t>à</a:t>
            </a:r>
            <a:r>
              <a:rPr lang="en-US" sz="1600" dirty="0" smtClean="0">
                <a:solidFill>
                  <a:srgbClr val="FF0000"/>
                </a:solidFill>
              </a:rPr>
              <a:t> la </a:t>
            </a:r>
            <a:r>
              <a:rPr lang="en-US" sz="1600" dirty="0" err="1" smtClean="0">
                <a:solidFill>
                  <a:srgbClr val="FF0000"/>
                </a:solidFill>
              </a:rPr>
              <a:t>clientèle</a:t>
            </a:r>
            <a:r>
              <a:rPr lang="en-US" sz="1600" dirty="0" smtClean="0">
                <a:solidFill>
                  <a:srgbClr val="FF0000"/>
                </a:solidFill>
              </a:rPr>
              <a:t> </a:t>
            </a:r>
            <a:r>
              <a:rPr lang="en-US" sz="1600" dirty="0" err="1" smtClean="0">
                <a:solidFill>
                  <a:srgbClr val="FF0000"/>
                </a:solidFill>
              </a:rPr>
              <a:t>apprécié</a:t>
            </a:r>
            <a:r>
              <a:rPr lang="en-US" sz="1600" dirty="0" smtClean="0">
                <a:solidFill>
                  <a:srgbClr val="FF0000"/>
                </a:solidFill>
              </a:rPr>
              <a:t> et </a:t>
            </a:r>
            <a:r>
              <a:rPr lang="en-US" sz="1600" dirty="0" err="1" smtClean="0">
                <a:solidFill>
                  <a:srgbClr val="FF0000"/>
                </a:solidFill>
              </a:rPr>
              <a:t>reconnu</a:t>
            </a:r>
            <a:endParaRPr lang="en-US" sz="1600" dirty="0" smtClean="0">
              <a:solidFill>
                <a:srgbClr val="FF0000"/>
              </a:solidFill>
            </a:endParaRPr>
          </a:p>
          <a:p>
            <a:pPr marL="388800" indent="-388800">
              <a:lnSpc>
                <a:spcPct val="150000"/>
              </a:lnSpc>
              <a:spcBef>
                <a:spcPts val="0"/>
              </a:spcBef>
              <a:spcAft>
                <a:spcPts val="600"/>
              </a:spcAft>
            </a:pPr>
            <a:r>
              <a:rPr lang="en-US" sz="1600" dirty="0" err="1" smtClean="0">
                <a:solidFill>
                  <a:srgbClr val="FF0000"/>
                </a:solidFill>
              </a:rPr>
              <a:t>Une</a:t>
            </a:r>
            <a:r>
              <a:rPr lang="en-US" sz="1600" dirty="0" smtClean="0">
                <a:solidFill>
                  <a:srgbClr val="FF0000"/>
                </a:solidFill>
              </a:rPr>
              <a:t> </a:t>
            </a:r>
            <a:r>
              <a:rPr lang="en-US" sz="1600" dirty="0" err="1" smtClean="0">
                <a:solidFill>
                  <a:srgbClr val="FF0000"/>
                </a:solidFill>
              </a:rPr>
              <a:t>volonté</a:t>
            </a:r>
            <a:r>
              <a:rPr lang="en-US" sz="1600" dirty="0" smtClean="0">
                <a:solidFill>
                  <a:srgbClr val="FF0000"/>
                </a:solidFill>
              </a:rPr>
              <a:t> </a:t>
            </a:r>
            <a:r>
              <a:rPr lang="en-US" sz="1600" dirty="0" err="1" smtClean="0">
                <a:solidFill>
                  <a:srgbClr val="FF0000"/>
                </a:solidFill>
              </a:rPr>
              <a:t>profonde</a:t>
            </a:r>
            <a:r>
              <a:rPr lang="en-US" sz="1600" dirty="0" smtClean="0">
                <a:solidFill>
                  <a:srgbClr val="FF0000"/>
                </a:solidFill>
              </a:rPr>
              <a:t> de </a:t>
            </a:r>
            <a:r>
              <a:rPr lang="en-US" sz="1600" dirty="0" err="1" smtClean="0">
                <a:solidFill>
                  <a:srgbClr val="FF0000"/>
                </a:solidFill>
              </a:rPr>
              <a:t>vouloir</a:t>
            </a:r>
            <a:r>
              <a:rPr lang="en-US" sz="1600" dirty="0" smtClean="0">
                <a:solidFill>
                  <a:srgbClr val="FF0000"/>
                </a:solidFill>
              </a:rPr>
              <a:t> </a:t>
            </a:r>
            <a:r>
              <a:rPr lang="en-US" sz="1600" dirty="0" err="1" smtClean="0">
                <a:solidFill>
                  <a:srgbClr val="FF0000"/>
                </a:solidFill>
              </a:rPr>
              <a:t>progresser</a:t>
            </a:r>
            <a:r>
              <a:rPr lang="en-US" sz="1600" dirty="0" smtClean="0">
                <a:solidFill>
                  <a:srgbClr val="FF0000"/>
                </a:solidFill>
              </a:rPr>
              <a:t> et de </a:t>
            </a:r>
            <a:r>
              <a:rPr lang="en-US" sz="1600" dirty="0" err="1" smtClean="0">
                <a:solidFill>
                  <a:srgbClr val="FF0000"/>
                </a:solidFill>
              </a:rPr>
              <a:t>bâtir</a:t>
            </a:r>
            <a:r>
              <a:rPr lang="en-US" sz="1600" dirty="0" smtClean="0">
                <a:solidFill>
                  <a:srgbClr val="FF0000"/>
                </a:solidFill>
              </a:rPr>
              <a:t> </a:t>
            </a:r>
            <a:r>
              <a:rPr lang="en-US" sz="1600" dirty="0" err="1" smtClean="0">
                <a:solidFill>
                  <a:srgbClr val="FF0000"/>
                </a:solidFill>
              </a:rPr>
              <a:t>une</a:t>
            </a:r>
            <a:r>
              <a:rPr lang="en-US" sz="1600" dirty="0" smtClean="0">
                <a:solidFill>
                  <a:srgbClr val="FF0000"/>
                </a:solidFill>
              </a:rPr>
              <a:t> </a:t>
            </a:r>
            <a:r>
              <a:rPr lang="en-US" sz="1600" dirty="0" err="1" smtClean="0">
                <a:solidFill>
                  <a:srgbClr val="FF0000"/>
                </a:solidFill>
              </a:rPr>
              <a:t>organisation</a:t>
            </a:r>
            <a:r>
              <a:rPr lang="en-US" sz="1600" dirty="0" smtClean="0">
                <a:solidFill>
                  <a:srgbClr val="FF0000"/>
                </a:solidFill>
              </a:rPr>
              <a:t> durable qui </a:t>
            </a:r>
            <a:r>
              <a:rPr lang="en-US" sz="1600" dirty="0" err="1" smtClean="0">
                <a:solidFill>
                  <a:srgbClr val="FF0000"/>
                </a:solidFill>
              </a:rPr>
              <a:t>contribue</a:t>
            </a:r>
            <a:r>
              <a:rPr lang="en-US" sz="1600" dirty="0" smtClean="0">
                <a:solidFill>
                  <a:srgbClr val="FF0000"/>
                </a:solidFill>
              </a:rPr>
              <a:t> </a:t>
            </a:r>
            <a:r>
              <a:rPr lang="en-US" sz="1600" dirty="0" err="1" smtClean="0">
                <a:solidFill>
                  <a:srgbClr val="FF0000"/>
                </a:solidFill>
              </a:rPr>
              <a:t>à</a:t>
            </a:r>
            <a:r>
              <a:rPr lang="en-US" sz="1600" dirty="0" smtClean="0">
                <a:solidFill>
                  <a:srgbClr val="FF0000"/>
                </a:solidFill>
              </a:rPr>
              <a:t> </a:t>
            </a:r>
            <a:r>
              <a:rPr lang="en-US" sz="1600" dirty="0" err="1" smtClean="0">
                <a:solidFill>
                  <a:srgbClr val="FF0000"/>
                </a:solidFill>
              </a:rPr>
              <a:t>améliorer</a:t>
            </a:r>
            <a:r>
              <a:rPr lang="en-US" sz="1600" dirty="0" smtClean="0">
                <a:solidFill>
                  <a:srgbClr val="FF0000"/>
                </a:solidFill>
              </a:rPr>
              <a:t> la </a:t>
            </a:r>
            <a:r>
              <a:rPr lang="en-US" sz="1600" dirty="0" err="1" smtClean="0">
                <a:solidFill>
                  <a:srgbClr val="FF0000"/>
                </a:solidFill>
              </a:rPr>
              <a:t>qualité</a:t>
            </a:r>
            <a:r>
              <a:rPr lang="en-US" sz="1600" dirty="0" smtClean="0">
                <a:solidFill>
                  <a:srgbClr val="FF0000"/>
                </a:solidFill>
              </a:rPr>
              <a:t> de vie des gens.</a:t>
            </a:r>
            <a:endParaRPr lang="en-US" sz="1600" dirty="0">
              <a:solidFill>
                <a:srgbClr val="FF0000"/>
              </a:solidFill>
            </a:endParaRPr>
          </a:p>
        </p:txBody>
      </p:sp>
      <p:sp>
        <p:nvSpPr>
          <p:cNvPr id="7" name="ZoneTexte 4"/>
          <p:cNvSpPr txBox="1"/>
          <p:nvPr>
            <p:custDataLst>
              <p:tags r:id="rId5"/>
            </p:custDataLst>
          </p:nvPr>
        </p:nvSpPr>
        <p:spPr>
          <a:xfrm>
            <a:off x="899592" y="4869160"/>
            <a:ext cx="8136904" cy="369332"/>
          </a:xfrm>
          <a:prstGeom prst="rect">
            <a:avLst/>
          </a:prstGeom>
          <a:noFill/>
        </p:spPr>
        <p:txBody>
          <a:bodyPr wrap="square" rtlCol="0">
            <a:spAutoFit/>
          </a:bodyPr>
          <a:lstStyle/>
          <a:p>
            <a:r>
              <a:rPr lang="fr-FR" dirty="0" smtClean="0"/>
              <a:t>Les prochaines années seront déterminantes pour réaliser ce rêve.</a:t>
            </a:r>
            <a:endParaRPr lang="en-US" dirty="0"/>
          </a:p>
        </p:txBody>
      </p:sp>
      <p:sp>
        <p:nvSpPr>
          <p:cNvPr id="9" name="Rectangle 8"/>
          <p:cNvSpPr/>
          <p:nvPr>
            <p:custDataLst>
              <p:tags r:id="rId6"/>
            </p:custDataLst>
          </p:nvPr>
        </p:nvSpPr>
        <p:spPr>
          <a:xfrm>
            <a:off x="-7732" y="34295"/>
            <a:ext cx="9180512" cy="6858000"/>
          </a:xfrm>
          <a:prstGeom prst="rect">
            <a:avLst/>
          </a:prstGeom>
          <a:solidFill>
            <a:schemeClr val="bg1">
              <a:alpha val="79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ZoneTexte 3"/>
          <p:cNvSpPr txBox="1"/>
          <p:nvPr>
            <p:custDataLst>
              <p:tags r:id="rId7"/>
            </p:custDataLst>
          </p:nvPr>
        </p:nvSpPr>
        <p:spPr>
          <a:xfrm>
            <a:off x="2231232" y="2033464"/>
            <a:ext cx="4608512" cy="2246769"/>
          </a:xfrm>
          <a:prstGeom prst="rect">
            <a:avLst/>
          </a:prstGeom>
          <a:noFill/>
        </p:spPr>
        <p:txBody>
          <a:bodyPr wrap="square" rtlCol="0">
            <a:spAutoFit/>
          </a:bodyPr>
          <a:lstStyle/>
          <a:p>
            <a:pPr algn="ctr"/>
            <a:r>
              <a:rPr lang="fr-FR" sz="2800" b="1" dirty="0" smtClean="0"/>
              <a:t>Fin de la version simplifiée</a:t>
            </a:r>
            <a:endParaRPr lang="fr-FR" sz="2800" b="1" dirty="0"/>
          </a:p>
          <a:p>
            <a:pPr algn="ctr"/>
            <a:endParaRPr lang="fr-FR" sz="1400" b="1" i="1" dirty="0" smtClean="0"/>
          </a:p>
          <a:p>
            <a:pPr algn="ctr"/>
            <a:endParaRPr lang="fr-FR" sz="1400" b="1" i="1" dirty="0" smtClean="0"/>
          </a:p>
          <a:p>
            <a:pPr algn="ctr"/>
            <a:r>
              <a:rPr lang="fr-FR" sz="1400" b="1" i="1" dirty="0" smtClean="0"/>
              <a:t>Retour </a:t>
            </a:r>
            <a:r>
              <a:rPr lang="fr-FR" sz="1400" b="1" dirty="0" smtClean="0"/>
              <a:t>pour consulter les annexes</a:t>
            </a:r>
          </a:p>
          <a:p>
            <a:pPr algn="ctr"/>
            <a:endParaRPr lang="fr-FR" sz="1400" b="1" dirty="0" smtClean="0"/>
          </a:p>
          <a:p>
            <a:pPr algn="ctr"/>
            <a:endParaRPr lang="fr-FR" sz="1400" b="1" i="1" dirty="0" smtClean="0"/>
          </a:p>
          <a:p>
            <a:pPr algn="ctr"/>
            <a:endParaRPr lang="fr-FR" sz="1400" b="1" i="1" dirty="0"/>
          </a:p>
        </p:txBody>
      </p:sp>
      <p:sp>
        <p:nvSpPr>
          <p:cNvPr id="11" name="Rectangle à coins arrondis 23"/>
          <p:cNvSpPr/>
          <p:nvPr>
            <p:custDataLst>
              <p:tags r:id="rId8"/>
            </p:custDataLst>
          </p:nvPr>
        </p:nvSpPr>
        <p:spPr>
          <a:xfrm>
            <a:off x="2447256" y="3185592"/>
            <a:ext cx="504056" cy="576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ZoneTexte 24"/>
          <p:cNvSpPr txBox="1"/>
          <p:nvPr>
            <p:custDataLst>
              <p:tags r:id="rId9"/>
            </p:custDataLst>
          </p:nvPr>
        </p:nvSpPr>
        <p:spPr>
          <a:xfrm>
            <a:off x="2447256" y="3330188"/>
            <a:ext cx="504056" cy="338554"/>
          </a:xfrm>
          <a:prstGeom prst="rect">
            <a:avLst/>
          </a:prstGeom>
          <a:noFill/>
        </p:spPr>
        <p:txBody>
          <a:bodyPr wrap="square" rtlCol="0">
            <a:spAutoFit/>
          </a:bodyPr>
          <a:lstStyle/>
          <a:p>
            <a:pPr algn="ctr"/>
            <a:r>
              <a:rPr lang="fr-FR" sz="800" dirty="0" smtClean="0">
                <a:solidFill>
                  <a:srgbClr val="153180"/>
                </a:solidFill>
                <a:latin typeface="Eras Light ITC" pitchFamily="34" charset="0"/>
              </a:rPr>
              <a:t>Entrée.</a:t>
            </a:r>
          </a:p>
          <a:p>
            <a:pPr algn="ctr"/>
            <a:r>
              <a:rPr lang="fr-FR" sz="800" dirty="0" smtClean="0">
                <a:solidFill>
                  <a:srgbClr val="153180"/>
                </a:solidFill>
                <a:latin typeface="Eras Light ITC" pitchFamily="34" charset="0"/>
              </a:rPr>
              <a:t>-- &gt;</a:t>
            </a:r>
            <a:endParaRPr lang="en-US" sz="800" dirty="0">
              <a:solidFill>
                <a:srgbClr val="153180"/>
              </a:solidFill>
              <a:latin typeface="Eras Light ITC" pitchFamily="34" charset="0"/>
            </a:endParaRPr>
          </a:p>
        </p:txBody>
      </p:sp>
      <p:sp>
        <p:nvSpPr>
          <p:cNvPr id="13" name="Rectangle à coins arrondis 23"/>
          <p:cNvSpPr/>
          <p:nvPr>
            <p:custDataLst>
              <p:tags r:id="rId10"/>
            </p:custDataLst>
          </p:nvPr>
        </p:nvSpPr>
        <p:spPr>
          <a:xfrm>
            <a:off x="2447256" y="3905672"/>
            <a:ext cx="504056" cy="576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ZoneTexte 24"/>
          <p:cNvSpPr txBox="1"/>
          <p:nvPr>
            <p:custDataLst>
              <p:tags r:id="rId11"/>
            </p:custDataLst>
          </p:nvPr>
        </p:nvSpPr>
        <p:spPr>
          <a:xfrm>
            <a:off x="2447256" y="4050268"/>
            <a:ext cx="576064" cy="261610"/>
          </a:xfrm>
          <a:prstGeom prst="rect">
            <a:avLst/>
          </a:prstGeom>
          <a:noFill/>
        </p:spPr>
        <p:txBody>
          <a:bodyPr wrap="square" rtlCol="0">
            <a:spAutoFit/>
          </a:bodyPr>
          <a:lstStyle/>
          <a:p>
            <a:pPr algn="ctr"/>
            <a:r>
              <a:rPr lang="fr-FR" sz="1100" dirty="0" err="1" smtClean="0">
                <a:solidFill>
                  <a:srgbClr val="153180"/>
                </a:solidFill>
                <a:latin typeface="Eras Light ITC" pitchFamily="34" charset="0"/>
              </a:rPr>
              <a:t>Échap</a:t>
            </a:r>
            <a:r>
              <a:rPr lang="fr-FR" sz="1100" dirty="0" smtClean="0">
                <a:solidFill>
                  <a:srgbClr val="153180"/>
                </a:solidFill>
                <a:latin typeface="Eras Light ITC" pitchFamily="34" charset="0"/>
              </a:rPr>
              <a:t>.</a:t>
            </a:r>
          </a:p>
        </p:txBody>
      </p:sp>
      <p:sp>
        <p:nvSpPr>
          <p:cNvPr id="15" name="Rectangle 14"/>
          <p:cNvSpPr/>
          <p:nvPr>
            <p:custDataLst>
              <p:tags r:id="rId12"/>
            </p:custDataLst>
          </p:nvPr>
        </p:nvSpPr>
        <p:spPr>
          <a:xfrm>
            <a:off x="3023320" y="4029943"/>
            <a:ext cx="2757631" cy="307777"/>
          </a:xfrm>
          <a:prstGeom prst="rect">
            <a:avLst/>
          </a:prstGeom>
        </p:spPr>
        <p:txBody>
          <a:bodyPr wrap="none">
            <a:spAutoFit/>
          </a:bodyPr>
          <a:lstStyle/>
          <a:p>
            <a:r>
              <a:rPr lang="fr-FR" sz="1400" b="1" i="1" dirty="0"/>
              <a:t>Escape</a:t>
            </a:r>
            <a:r>
              <a:rPr lang="fr-FR" sz="1400" b="1" dirty="0"/>
              <a:t> pour quitter le rapport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400"/>
                                        <p:tgtEl>
                                          <p:spTgt spid="9"/>
                                        </p:tgtEl>
                                      </p:cBhvr>
                                    </p:animEffect>
                                  </p:childTnLst>
                                </p:cTn>
                              </p:par>
                            </p:childTnLst>
                          </p:cTn>
                        </p:par>
                        <p:par>
                          <p:cTn id="8" fill="hold">
                            <p:stCondLst>
                              <p:cond delay="4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400"/>
                                        <p:tgtEl>
                                          <p:spTgt spid="10"/>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26" presetClass="emph" presetSubtype="0" repeatCount="indefinite" fill="hold" grpId="1" nodeType="withEffect">
                                  <p:stCondLst>
                                    <p:cond delay="0"/>
                                  </p:stCondLst>
                                  <p:childTnLst>
                                    <p:animEffect transition="out" filter="fade">
                                      <p:cBhvr>
                                        <p:cTn id="20" dur="2000" tmFilter="0, 0; .2, .5; .8, .5; 1, 0"/>
                                        <p:tgtEl>
                                          <p:spTgt spid="11"/>
                                        </p:tgtEl>
                                      </p:cBhvr>
                                    </p:animEffect>
                                    <p:animScale>
                                      <p:cBhvr>
                                        <p:cTn id="21" dur="1000" autoRev="1" fill="hold"/>
                                        <p:tgtEl>
                                          <p:spTgt spid="11"/>
                                        </p:tgtEl>
                                      </p:cBhvr>
                                      <p:by x="105000" y="105000"/>
                                    </p:animScale>
                                  </p:childTnLst>
                                </p:cTn>
                              </p:par>
                              <p:par>
                                <p:cTn id="22" presetID="26" presetClass="emph" presetSubtype="0" repeatCount="indefinite" fill="hold" grpId="1" nodeType="withEffect">
                                  <p:stCondLst>
                                    <p:cond delay="0"/>
                                  </p:stCondLst>
                                  <p:childTnLst>
                                    <p:animEffect transition="out" filter="fade">
                                      <p:cBhvr>
                                        <p:cTn id="23" dur="2000" tmFilter="0, 0; .2, .5; .8, .5; 1, 0"/>
                                        <p:tgtEl>
                                          <p:spTgt spid="12"/>
                                        </p:tgtEl>
                                      </p:cBhvr>
                                    </p:animEffect>
                                    <p:animScale>
                                      <p:cBhvr>
                                        <p:cTn id="24" dur="1000" autoRev="1" fill="hold"/>
                                        <p:tgtEl>
                                          <p:spTgt spid="12"/>
                                        </p:tgtEl>
                                      </p:cBhvr>
                                      <p:by x="105000" y="105000"/>
                                    </p:animScale>
                                  </p:childTnLst>
                                </p:cTn>
                              </p:par>
                            </p:childTnLst>
                          </p:cTn>
                        </p:par>
                        <p:par>
                          <p:cTn id="25" fill="hold">
                            <p:stCondLst>
                              <p:cond delay="28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6" presetClass="emph" presetSubtype="0" repeatCount="indefinite" fill="hold" grpId="1" nodeType="withEffect">
                                  <p:stCondLst>
                                    <p:cond delay="0"/>
                                  </p:stCondLst>
                                  <p:childTnLst>
                                    <p:animEffect transition="out" filter="fade">
                                      <p:cBhvr>
                                        <p:cTn id="33" dur="2000" tmFilter="0, 0; .2, .5; .8, .5; 1, 0"/>
                                        <p:tgtEl>
                                          <p:spTgt spid="13"/>
                                        </p:tgtEl>
                                      </p:cBhvr>
                                    </p:animEffect>
                                    <p:animScale>
                                      <p:cBhvr>
                                        <p:cTn id="34" dur="1000" autoRev="1" fill="hold"/>
                                        <p:tgtEl>
                                          <p:spTgt spid="13"/>
                                        </p:tgtEl>
                                      </p:cBhvr>
                                      <p:by x="105000" y="105000"/>
                                    </p:animScale>
                                  </p:childTnLst>
                                </p:cTn>
                              </p:par>
                              <p:par>
                                <p:cTn id="35" presetID="26" presetClass="emph" presetSubtype="0" repeatCount="indefinite" fill="hold" grpId="1" nodeType="withEffect">
                                  <p:stCondLst>
                                    <p:cond delay="0"/>
                                  </p:stCondLst>
                                  <p:childTnLst>
                                    <p:animEffect transition="out" filter="fade">
                                      <p:cBhvr>
                                        <p:cTn id="36" dur="2000" tmFilter="0, 0; .2, .5; .8, .5; 1, 0"/>
                                        <p:tgtEl>
                                          <p:spTgt spid="14"/>
                                        </p:tgtEl>
                                      </p:cBhvr>
                                    </p:animEffect>
                                    <p:animScale>
                                      <p:cBhvr>
                                        <p:cTn id="37" dur="1000" autoRev="1" fill="hold"/>
                                        <p:tgtEl>
                                          <p:spTgt spid="14"/>
                                        </p:tgtEl>
                                      </p:cBhvr>
                                      <p:by x="105000" y="105000"/>
                                    </p:animScale>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1" grpId="1" animBg="1"/>
      <p:bldP spid="12" grpId="0"/>
      <p:bldP spid="12" grpId="1"/>
      <p:bldP spid="13" grpId="0" animBg="1"/>
      <p:bldP spid="13" grpId="1" animBg="1"/>
      <p:bldP spid="14" grpId="0"/>
      <p:bldP spid="14" grpId="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88640"/>
            <a:ext cx="5796136"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Table des annexes</a:t>
            </a:r>
          </a:p>
        </p:txBody>
      </p:sp>
      <p:sp>
        <p:nvSpPr>
          <p:cNvPr id="6" name="ZoneTexte 5"/>
          <p:cNvSpPr txBox="1"/>
          <p:nvPr>
            <p:custDataLst>
              <p:tags r:id="rId2"/>
            </p:custDataLst>
          </p:nvPr>
        </p:nvSpPr>
        <p:spPr>
          <a:xfrm>
            <a:off x="1043608" y="1447867"/>
            <a:ext cx="3384376" cy="276999"/>
          </a:xfrm>
          <a:prstGeom prst="rect">
            <a:avLst/>
          </a:prstGeom>
          <a:noFill/>
        </p:spPr>
        <p:txBody>
          <a:bodyPr wrap="square" rtlCol="0">
            <a:spAutoFit/>
          </a:bodyPr>
          <a:lstStyle/>
          <a:p>
            <a:r>
              <a:rPr lang="fr-FR" sz="1200" b="1" dirty="0" smtClean="0">
                <a:solidFill>
                  <a:schemeClr val="bg1">
                    <a:lumMod val="50000"/>
                  </a:schemeClr>
                </a:solidFill>
              </a:rPr>
              <a:t>Présentation du contexte</a:t>
            </a:r>
            <a:endParaRPr lang="en-US" sz="1200" b="1" dirty="0">
              <a:solidFill>
                <a:schemeClr val="bg1">
                  <a:lumMod val="50000"/>
                </a:schemeClr>
              </a:solidFill>
            </a:endParaRPr>
          </a:p>
        </p:txBody>
      </p:sp>
      <p:sp>
        <p:nvSpPr>
          <p:cNvPr id="7" name="ZoneTexte 6">
            <a:hlinkClick r:id="rId42" action="ppaction://hlinksldjump"/>
          </p:cNvPr>
          <p:cNvSpPr txBox="1"/>
          <p:nvPr>
            <p:custDataLst>
              <p:tags r:id="rId3"/>
            </p:custDataLst>
          </p:nvPr>
        </p:nvSpPr>
        <p:spPr>
          <a:xfrm>
            <a:off x="1475656" y="1844824"/>
            <a:ext cx="4320480" cy="276999"/>
          </a:xfrm>
          <a:prstGeom prst="rect">
            <a:avLst/>
          </a:prstGeom>
          <a:noFill/>
        </p:spPr>
        <p:txBody>
          <a:bodyPr wrap="square" rtlCol="0">
            <a:spAutoFit/>
          </a:bodyPr>
          <a:lstStyle/>
          <a:p>
            <a:r>
              <a:rPr lang="fr-FR" sz="1200" dirty="0" smtClean="0">
                <a:solidFill>
                  <a:schemeClr val="bg1">
                    <a:lumMod val="50000"/>
                  </a:schemeClr>
                </a:solidFill>
              </a:rPr>
              <a:t>Pourquoi cette démarche?</a:t>
            </a:r>
            <a:endParaRPr lang="en-US" sz="1200" dirty="0">
              <a:solidFill>
                <a:schemeClr val="bg1">
                  <a:lumMod val="50000"/>
                </a:schemeClr>
              </a:solidFill>
            </a:endParaRPr>
          </a:p>
        </p:txBody>
      </p:sp>
      <p:sp>
        <p:nvSpPr>
          <p:cNvPr id="8" name="ZoneTexte 7">
            <a:hlinkClick r:id="rId43" action="ppaction://hlinksldjump"/>
          </p:cNvPr>
          <p:cNvSpPr txBox="1"/>
          <p:nvPr>
            <p:custDataLst>
              <p:tags r:id="rId4"/>
            </p:custDataLst>
          </p:nvPr>
        </p:nvSpPr>
        <p:spPr>
          <a:xfrm>
            <a:off x="1475656" y="2420888"/>
            <a:ext cx="3312368" cy="288032"/>
          </a:xfrm>
          <a:prstGeom prst="rect">
            <a:avLst/>
          </a:prstGeom>
          <a:noFill/>
        </p:spPr>
        <p:txBody>
          <a:bodyPr wrap="square" rtlCol="0">
            <a:spAutoFit/>
          </a:bodyPr>
          <a:lstStyle/>
          <a:p>
            <a:r>
              <a:rPr lang="fr-FR" sz="1200" dirty="0" smtClean="0">
                <a:solidFill>
                  <a:schemeClr val="bg1">
                    <a:lumMod val="50000"/>
                  </a:schemeClr>
                </a:solidFill>
              </a:rPr>
              <a:t>Qu’est-ce que le développement durable?</a:t>
            </a:r>
            <a:endParaRPr lang="en-US" sz="1200" dirty="0">
              <a:solidFill>
                <a:schemeClr val="bg1">
                  <a:lumMod val="50000"/>
                </a:schemeClr>
              </a:solidFill>
            </a:endParaRPr>
          </a:p>
        </p:txBody>
      </p:sp>
      <p:sp>
        <p:nvSpPr>
          <p:cNvPr id="9" name="ZoneTexte 8">
            <a:hlinkClick r:id="rId44" action="ppaction://hlinksldjump"/>
          </p:cNvPr>
          <p:cNvSpPr txBox="1"/>
          <p:nvPr>
            <p:custDataLst>
              <p:tags r:id="rId5"/>
            </p:custDataLst>
          </p:nvPr>
        </p:nvSpPr>
        <p:spPr>
          <a:xfrm>
            <a:off x="1475656" y="2132856"/>
            <a:ext cx="4320480" cy="276999"/>
          </a:xfrm>
          <a:prstGeom prst="rect">
            <a:avLst/>
          </a:prstGeom>
          <a:noFill/>
        </p:spPr>
        <p:txBody>
          <a:bodyPr wrap="square" rtlCol="0">
            <a:spAutoFit/>
          </a:bodyPr>
          <a:lstStyle/>
          <a:p>
            <a:r>
              <a:rPr lang="fr-FR" sz="1200" dirty="0" smtClean="0">
                <a:solidFill>
                  <a:schemeClr val="bg1">
                    <a:lumMod val="50000"/>
                  </a:schemeClr>
                </a:solidFill>
              </a:rPr>
              <a:t>En quoi consiste-t-elle?</a:t>
            </a:r>
            <a:endParaRPr lang="en-US" sz="1200" dirty="0">
              <a:solidFill>
                <a:schemeClr val="bg1">
                  <a:lumMod val="50000"/>
                </a:schemeClr>
              </a:solidFill>
            </a:endParaRPr>
          </a:p>
        </p:txBody>
      </p:sp>
      <p:sp>
        <p:nvSpPr>
          <p:cNvPr id="11" name="Flèche droite 10">
            <a:hlinkClick r:id="rId42" action="ppaction://hlinksldjump"/>
          </p:cNvPr>
          <p:cNvSpPr/>
          <p:nvPr>
            <p:custDataLst>
              <p:tags r:id="rId6"/>
            </p:custDataLst>
          </p:nvPr>
        </p:nvSpPr>
        <p:spPr>
          <a:xfrm rot="19614587">
            <a:off x="983425" y="1912771"/>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13" name="Flèche droite 12">
            <a:hlinkClick r:id="rId44" action="ppaction://hlinksldjump"/>
          </p:cNvPr>
          <p:cNvSpPr/>
          <p:nvPr>
            <p:custDataLst>
              <p:tags r:id="rId7"/>
            </p:custDataLst>
          </p:nvPr>
        </p:nvSpPr>
        <p:spPr>
          <a:xfrm rot="19614587">
            <a:off x="1007616" y="2217438"/>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14" name="Flèche droite 13">
            <a:hlinkClick r:id="rId43" action="ppaction://hlinksldjump"/>
          </p:cNvPr>
          <p:cNvSpPr/>
          <p:nvPr>
            <p:custDataLst>
              <p:tags r:id="rId8"/>
            </p:custDataLst>
          </p:nvPr>
        </p:nvSpPr>
        <p:spPr>
          <a:xfrm rot="19614587">
            <a:off x="1007616" y="2505472"/>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17" name="ZoneTexte 16"/>
          <p:cNvSpPr txBox="1"/>
          <p:nvPr>
            <p:custDataLst>
              <p:tags r:id="rId9"/>
            </p:custDataLst>
          </p:nvPr>
        </p:nvSpPr>
        <p:spPr>
          <a:xfrm>
            <a:off x="1043608" y="3140968"/>
            <a:ext cx="3384376" cy="276999"/>
          </a:xfrm>
          <a:prstGeom prst="rect">
            <a:avLst/>
          </a:prstGeom>
          <a:noFill/>
        </p:spPr>
        <p:txBody>
          <a:bodyPr wrap="square" rtlCol="0">
            <a:spAutoFit/>
          </a:bodyPr>
          <a:lstStyle/>
          <a:p>
            <a:r>
              <a:rPr lang="fr-FR" sz="1200" b="1" dirty="0" smtClean="0">
                <a:solidFill>
                  <a:schemeClr val="bg1">
                    <a:lumMod val="50000"/>
                  </a:schemeClr>
                </a:solidFill>
              </a:rPr>
              <a:t>Résultats des enjeux non prioritaires</a:t>
            </a:r>
            <a:endParaRPr lang="en-US" sz="1200" b="1" dirty="0">
              <a:solidFill>
                <a:schemeClr val="bg1">
                  <a:lumMod val="50000"/>
                </a:schemeClr>
              </a:solidFill>
            </a:endParaRPr>
          </a:p>
        </p:txBody>
      </p:sp>
      <p:sp>
        <p:nvSpPr>
          <p:cNvPr id="18" name="Flèche droite 17">
            <a:hlinkClick r:id="rId45" action="ppaction://hlinksldjump"/>
          </p:cNvPr>
          <p:cNvSpPr/>
          <p:nvPr>
            <p:custDataLst>
              <p:tags r:id="rId10"/>
            </p:custDataLst>
          </p:nvPr>
        </p:nvSpPr>
        <p:spPr>
          <a:xfrm rot="19614587">
            <a:off x="996312" y="3568955"/>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19" name="Flèche droite 18">
            <a:hlinkClick r:id="rId46" action="ppaction://hlinksldjump"/>
          </p:cNvPr>
          <p:cNvSpPr/>
          <p:nvPr>
            <p:custDataLst>
              <p:tags r:id="rId11"/>
            </p:custDataLst>
          </p:nvPr>
        </p:nvSpPr>
        <p:spPr>
          <a:xfrm rot="19614587">
            <a:off x="996312" y="3856987"/>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20" name="Flèche droite 19">
            <a:hlinkClick r:id="rId47" action="ppaction://hlinksldjump"/>
          </p:cNvPr>
          <p:cNvSpPr/>
          <p:nvPr>
            <p:custDataLst>
              <p:tags r:id="rId12"/>
            </p:custDataLst>
          </p:nvPr>
        </p:nvSpPr>
        <p:spPr>
          <a:xfrm rot="19614587">
            <a:off x="996312" y="4145019"/>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21" name="Flèche droite 20">
            <a:hlinkClick r:id="rId48" action="ppaction://hlinksldjump"/>
          </p:cNvPr>
          <p:cNvSpPr/>
          <p:nvPr>
            <p:custDataLst>
              <p:tags r:id="rId13"/>
            </p:custDataLst>
          </p:nvPr>
        </p:nvSpPr>
        <p:spPr>
          <a:xfrm rot="19614587">
            <a:off x="996312" y="4433051"/>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22" name="Flèche droite 21">
            <a:hlinkClick r:id="rId49" action="ppaction://hlinksldjump"/>
          </p:cNvPr>
          <p:cNvSpPr/>
          <p:nvPr>
            <p:custDataLst>
              <p:tags r:id="rId14"/>
            </p:custDataLst>
          </p:nvPr>
        </p:nvSpPr>
        <p:spPr>
          <a:xfrm rot="19614587">
            <a:off x="972121" y="4721083"/>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23" name="Flèche droite 22">
            <a:hlinkClick r:id="rId50" action="ppaction://hlinksldjump"/>
          </p:cNvPr>
          <p:cNvSpPr/>
          <p:nvPr>
            <p:custDataLst>
              <p:tags r:id="rId15"/>
            </p:custDataLst>
          </p:nvPr>
        </p:nvSpPr>
        <p:spPr>
          <a:xfrm rot="19614587">
            <a:off x="996312" y="5009115"/>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24" name="Flèche droite 23">
            <a:hlinkClick r:id="rId51" action="ppaction://hlinksldjump"/>
          </p:cNvPr>
          <p:cNvSpPr/>
          <p:nvPr>
            <p:custDataLst>
              <p:tags r:id="rId16"/>
            </p:custDataLst>
          </p:nvPr>
        </p:nvSpPr>
        <p:spPr>
          <a:xfrm rot="19614587">
            <a:off x="996312" y="5297147"/>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25" name="Flèche droite 24">
            <a:hlinkClick r:id="rId52" action="ppaction://hlinksldjump"/>
          </p:cNvPr>
          <p:cNvSpPr/>
          <p:nvPr>
            <p:custDataLst>
              <p:tags r:id="rId17"/>
            </p:custDataLst>
          </p:nvPr>
        </p:nvSpPr>
        <p:spPr>
          <a:xfrm rot="19614587">
            <a:off x="996312" y="5568542"/>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26" name="ZoneTexte 25">
            <a:hlinkClick r:id="rId42" action="ppaction://hlinksldjump"/>
          </p:cNvPr>
          <p:cNvSpPr txBox="1"/>
          <p:nvPr>
            <p:custDataLst>
              <p:tags r:id="rId18"/>
            </p:custDataLst>
          </p:nvPr>
        </p:nvSpPr>
        <p:spPr>
          <a:xfrm>
            <a:off x="1475656" y="3512041"/>
            <a:ext cx="4320480" cy="276999"/>
          </a:xfrm>
          <a:prstGeom prst="rect">
            <a:avLst/>
          </a:prstGeom>
          <a:noFill/>
        </p:spPr>
        <p:txBody>
          <a:bodyPr wrap="square" rtlCol="0">
            <a:spAutoFit/>
          </a:bodyPr>
          <a:lstStyle/>
          <a:p>
            <a:r>
              <a:rPr lang="fr-FR" sz="1200" dirty="0" smtClean="0">
                <a:solidFill>
                  <a:schemeClr val="bg1">
                    <a:lumMod val="50000"/>
                  </a:schemeClr>
                </a:solidFill>
              </a:rPr>
              <a:t>Mission, Vision, Valeurs</a:t>
            </a:r>
            <a:endParaRPr lang="en-US" sz="1200" dirty="0">
              <a:solidFill>
                <a:schemeClr val="bg1">
                  <a:lumMod val="50000"/>
                </a:schemeClr>
              </a:solidFill>
            </a:endParaRPr>
          </a:p>
        </p:txBody>
      </p:sp>
      <p:sp>
        <p:nvSpPr>
          <p:cNvPr id="27" name="ZoneTexte 26">
            <a:hlinkClick r:id="rId42" action="ppaction://hlinksldjump"/>
          </p:cNvPr>
          <p:cNvSpPr txBox="1"/>
          <p:nvPr>
            <p:custDataLst>
              <p:tags r:id="rId19"/>
            </p:custDataLst>
          </p:nvPr>
        </p:nvSpPr>
        <p:spPr>
          <a:xfrm>
            <a:off x="1475656" y="3800073"/>
            <a:ext cx="4320480" cy="276999"/>
          </a:xfrm>
          <a:prstGeom prst="rect">
            <a:avLst/>
          </a:prstGeom>
          <a:noFill/>
        </p:spPr>
        <p:txBody>
          <a:bodyPr wrap="square" rtlCol="0">
            <a:spAutoFit/>
          </a:bodyPr>
          <a:lstStyle/>
          <a:p>
            <a:r>
              <a:rPr lang="fr-FR" sz="1200" dirty="0">
                <a:solidFill>
                  <a:schemeClr val="bg1">
                    <a:lumMod val="50000"/>
                  </a:schemeClr>
                </a:solidFill>
              </a:rPr>
              <a:t>É</a:t>
            </a:r>
            <a:r>
              <a:rPr lang="fr-FR" sz="1200" dirty="0" smtClean="0">
                <a:solidFill>
                  <a:schemeClr val="bg1">
                    <a:lumMod val="50000"/>
                  </a:schemeClr>
                </a:solidFill>
              </a:rPr>
              <a:t>thique des affaires</a:t>
            </a:r>
            <a:endParaRPr lang="en-US" sz="1200" dirty="0">
              <a:solidFill>
                <a:schemeClr val="bg1">
                  <a:lumMod val="50000"/>
                </a:schemeClr>
              </a:solidFill>
            </a:endParaRPr>
          </a:p>
        </p:txBody>
      </p:sp>
      <p:sp>
        <p:nvSpPr>
          <p:cNvPr id="28" name="Flèche droite 27">
            <a:hlinkClick r:id="rId53" action="ppaction://hlinksldjump"/>
          </p:cNvPr>
          <p:cNvSpPr/>
          <p:nvPr>
            <p:custDataLst>
              <p:tags r:id="rId20"/>
            </p:custDataLst>
          </p:nvPr>
        </p:nvSpPr>
        <p:spPr>
          <a:xfrm rot="19614587">
            <a:off x="5220593" y="3568955"/>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29" name="Flèche droite 28">
            <a:hlinkClick r:id="rId54" action="ppaction://hlinksldjump"/>
          </p:cNvPr>
          <p:cNvSpPr/>
          <p:nvPr>
            <p:custDataLst>
              <p:tags r:id="rId21"/>
            </p:custDataLst>
          </p:nvPr>
        </p:nvSpPr>
        <p:spPr>
          <a:xfrm rot="19614587">
            <a:off x="5220593" y="3856987"/>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30" name="Flèche droite 29">
            <a:hlinkClick r:id="rId55" action="ppaction://hlinksldjump"/>
          </p:cNvPr>
          <p:cNvSpPr/>
          <p:nvPr>
            <p:custDataLst>
              <p:tags r:id="rId22"/>
            </p:custDataLst>
          </p:nvPr>
        </p:nvSpPr>
        <p:spPr>
          <a:xfrm rot="19614587">
            <a:off x="5220593" y="4145019"/>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31" name="Flèche droite 30">
            <a:hlinkClick r:id="rId56" action="ppaction://hlinksldjump"/>
          </p:cNvPr>
          <p:cNvSpPr/>
          <p:nvPr>
            <p:custDataLst>
              <p:tags r:id="rId23"/>
            </p:custDataLst>
          </p:nvPr>
        </p:nvSpPr>
        <p:spPr>
          <a:xfrm rot="19614587">
            <a:off x="5220593" y="4433051"/>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32" name="Flèche droite 31">
            <a:hlinkClick r:id="rId57" action="ppaction://hlinksldjump"/>
          </p:cNvPr>
          <p:cNvSpPr/>
          <p:nvPr>
            <p:custDataLst>
              <p:tags r:id="rId24"/>
            </p:custDataLst>
          </p:nvPr>
        </p:nvSpPr>
        <p:spPr>
          <a:xfrm rot="19614587">
            <a:off x="5196402" y="4721083"/>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33" name="Flèche droite 32">
            <a:hlinkClick r:id="rId58" action="ppaction://hlinksldjump"/>
          </p:cNvPr>
          <p:cNvSpPr/>
          <p:nvPr>
            <p:custDataLst>
              <p:tags r:id="rId25"/>
            </p:custDataLst>
          </p:nvPr>
        </p:nvSpPr>
        <p:spPr>
          <a:xfrm rot="19614587">
            <a:off x="5220593" y="5009115"/>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34" name="Flèche droite 33">
            <a:hlinkClick r:id="rId59" action="ppaction://hlinksldjump"/>
          </p:cNvPr>
          <p:cNvSpPr/>
          <p:nvPr>
            <p:custDataLst>
              <p:tags r:id="rId26"/>
            </p:custDataLst>
          </p:nvPr>
        </p:nvSpPr>
        <p:spPr>
          <a:xfrm rot="19614587">
            <a:off x="5220593" y="5297147"/>
            <a:ext cx="180000" cy="144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36" name="ZoneTexte 35">
            <a:hlinkClick r:id="rId42" action="ppaction://hlinksldjump"/>
          </p:cNvPr>
          <p:cNvSpPr txBox="1"/>
          <p:nvPr>
            <p:custDataLst>
              <p:tags r:id="rId27"/>
            </p:custDataLst>
          </p:nvPr>
        </p:nvSpPr>
        <p:spPr>
          <a:xfrm>
            <a:off x="1475656" y="4088105"/>
            <a:ext cx="3600400" cy="276999"/>
          </a:xfrm>
          <a:prstGeom prst="rect">
            <a:avLst/>
          </a:prstGeom>
          <a:noFill/>
        </p:spPr>
        <p:txBody>
          <a:bodyPr wrap="square" rtlCol="0">
            <a:spAutoFit/>
          </a:bodyPr>
          <a:lstStyle/>
          <a:p>
            <a:r>
              <a:rPr lang="fr-FR" sz="1200" dirty="0" smtClean="0">
                <a:solidFill>
                  <a:schemeClr val="bg1">
                    <a:lumMod val="50000"/>
                  </a:schemeClr>
                </a:solidFill>
              </a:rPr>
              <a:t>Responsabilité sur les produits et les services</a:t>
            </a:r>
            <a:endParaRPr lang="en-US" sz="1200" dirty="0">
              <a:solidFill>
                <a:schemeClr val="bg1">
                  <a:lumMod val="50000"/>
                </a:schemeClr>
              </a:solidFill>
            </a:endParaRPr>
          </a:p>
        </p:txBody>
      </p:sp>
      <p:sp>
        <p:nvSpPr>
          <p:cNvPr id="37" name="ZoneTexte 36">
            <a:hlinkClick r:id="rId42" action="ppaction://hlinksldjump"/>
          </p:cNvPr>
          <p:cNvSpPr txBox="1"/>
          <p:nvPr>
            <p:custDataLst>
              <p:tags r:id="rId28"/>
            </p:custDataLst>
          </p:nvPr>
        </p:nvSpPr>
        <p:spPr>
          <a:xfrm>
            <a:off x="1475656" y="4376137"/>
            <a:ext cx="3672408" cy="276999"/>
          </a:xfrm>
          <a:prstGeom prst="rect">
            <a:avLst/>
          </a:prstGeom>
          <a:noFill/>
        </p:spPr>
        <p:txBody>
          <a:bodyPr wrap="square" rtlCol="0">
            <a:spAutoFit/>
          </a:bodyPr>
          <a:lstStyle/>
          <a:p>
            <a:r>
              <a:rPr lang="fr-FR" sz="1200" dirty="0" smtClean="0">
                <a:solidFill>
                  <a:schemeClr val="bg1">
                    <a:lumMod val="50000"/>
                  </a:schemeClr>
                </a:solidFill>
              </a:rPr>
              <a:t>Gouvernance</a:t>
            </a:r>
            <a:endParaRPr lang="en-US" sz="1200" dirty="0">
              <a:solidFill>
                <a:schemeClr val="bg1">
                  <a:lumMod val="50000"/>
                </a:schemeClr>
              </a:solidFill>
            </a:endParaRPr>
          </a:p>
        </p:txBody>
      </p:sp>
      <p:sp>
        <p:nvSpPr>
          <p:cNvPr id="38" name="ZoneTexte 37">
            <a:hlinkClick r:id="rId42" action="ppaction://hlinksldjump"/>
          </p:cNvPr>
          <p:cNvSpPr txBox="1"/>
          <p:nvPr>
            <p:custDataLst>
              <p:tags r:id="rId29"/>
            </p:custDataLst>
          </p:nvPr>
        </p:nvSpPr>
        <p:spPr>
          <a:xfrm>
            <a:off x="1475656" y="4664169"/>
            <a:ext cx="3672408" cy="276999"/>
          </a:xfrm>
          <a:prstGeom prst="rect">
            <a:avLst/>
          </a:prstGeom>
          <a:noFill/>
        </p:spPr>
        <p:txBody>
          <a:bodyPr wrap="square" rtlCol="0">
            <a:spAutoFit/>
          </a:bodyPr>
          <a:lstStyle/>
          <a:p>
            <a:r>
              <a:rPr lang="fr-FR" sz="1200" dirty="0" smtClean="0">
                <a:solidFill>
                  <a:schemeClr val="bg1">
                    <a:lumMod val="50000"/>
                  </a:schemeClr>
                </a:solidFill>
              </a:rPr>
              <a:t>Pratiques d’investissement</a:t>
            </a:r>
            <a:endParaRPr lang="en-US" sz="1200" dirty="0">
              <a:solidFill>
                <a:schemeClr val="bg1">
                  <a:lumMod val="50000"/>
                </a:schemeClr>
              </a:solidFill>
            </a:endParaRPr>
          </a:p>
        </p:txBody>
      </p:sp>
      <p:sp>
        <p:nvSpPr>
          <p:cNvPr id="39" name="ZoneTexte 38">
            <a:hlinkClick r:id="rId42" action="ppaction://hlinksldjump"/>
          </p:cNvPr>
          <p:cNvSpPr txBox="1"/>
          <p:nvPr>
            <p:custDataLst>
              <p:tags r:id="rId30"/>
            </p:custDataLst>
          </p:nvPr>
        </p:nvSpPr>
        <p:spPr>
          <a:xfrm>
            <a:off x="1475656" y="4952201"/>
            <a:ext cx="3600400" cy="276999"/>
          </a:xfrm>
          <a:prstGeom prst="rect">
            <a:avLst/>
          </a:prstGeom>
          <a:noFill/>
        </p:spPr>
        <p:txBody>
          <a:bodyPr wrap="square" rtlCol="0">
            <a:spAutoFit/>
          </a:bodyPr>
          <a:lstStyle/>
          <a:p>
            <a:r>
              <a:rPr lang="fr-FR" sz="1200" dirty="0" smtClean="0">
                <a:solidFill>
                  <a:schemeClr val="bg1">
                    <a:lumMod val="50000"/>
                  </a:schemeClr>
                </a:solidFill>
              </a:rPr>
              <a:t>Pratiques d’achat responsable</a:t>
            </a:r>
            <a:endParaRPr lang="en-US" sz="1200" dirty="0">
              <a:solidFill>
                <a:schemeClr val="bg1">
                  <a:lumMod val="50000"/>
                </a:schemeClr>
              </a:solidFill>
            </a:endParaRPr>
          </a:p>
        </p:txBody>
      </p:sp>
      <p:sp>
        <p:nvSpPr>
          <p:cNvPr id="40" name="ZoneTexte 39">
            <a:hlinkClick r:id="rId42" action="ppaction://hlinksldjump"/>
          </p:cNvPr>
          <p:cNvSpPr txBox="1"/>
          <p:nvPr>
            <p:custDataLst>
              <p:tags r:id="rId31"/>
            </p:custDataLst>
          </p:nvPr>
        </p:nvSpPr>
        <p:spPr>
          <a:xfrm>
            <a:off x="1475656" y="5240233"/>
            <a:ext cx="3672408" cy="276999"/>
          </a:xfrm>
          <a:prstGeom prst="rect">
            <a:avLst/>
          </a:prstGeom>
          <a:noFill/>
        </p:spPr>
        <p:txBody>
          <a:bodyPr wrap="square" rtlCol="0">
            <a:spAutoFit/>
          </a:bodyPr>
          <a:lstStyle/>
          <a:p>
            <a:r>
              <a:rPr lang="fr-FR" sz="1200" dirty="0" smtClean="0">
                <a:solidFill>
                  <a:schemeClr val="bg1">
                    <a:lumMod val="50000"/>
                  </a:schemeClr>
                </a:solidFill>
              </a:rPr>
              <a:t>Impact sur le développement local</a:t>
            </a:r>
            <a:endParaRPr lang="en-US" sz="1200" dirty="0">
              <a:solidFill>
                <a:schemeClr val="bg1">
                  <a:lumMod val="50000"/>
                </a:schemeClr>
              </a:solidFill>
            </a:endParaRPr>
          </a:p>
        </p:txBody>
      </p:sp>
      <p:sp>
        <p:nvSpPr>
          <p:cNvPr id="41" name="ZoneTexte 40">
            <a:hlinkClick r:id="rId42" action="ppaction://hlinksldjump"/>
          </p:cNvPr>
          <p:cNvSpPr txBox="1"/>
          <p:nvPr>
            <p:custDataLst>
              <p:tags r:id="rId32"/>
            </p:custDataLst>
          </p:nvPr>
        </p:nvSpPr>
        <p:spPr>
          <a:xfrm>
            <a:off x="1475656" y="5528265"/>
            <a:ext cx="4320480" cy="276999"/>
          </a:xfrm>
          <a:prstGeom prst="rect">
            <a:avLst/>
          </a:prstGeom>
          <a:noFill/>
        </p:spPr>
        <p:txBody>
          <a:bodyPr wrap="square" rtlCol="0">
            <a:spAutoFit/>
          </a:bodyPr>
          <a:lstStyle/>
          <a:p>
            <a:r>
              <a:rPr lang="fr-FR" sz="1200" dirty="0" smtClean="0">
                <a:solidFill>
                  <a:schemeClr val="bg1">
                    <a:lumMod val="50000"/>
                  </a:schemeClr>
                </a:solidFill>
              </a:rPr>
              <a:t>Conditions de travail</a:t>
            </a:r>
            <a:endParaRPr lang="en-US" sz="1200" dirty="0">
              <a:solidFill>
                <a:schemeClr val="bg1">
                  <a:lumMod val="50000"/>
                </a:schemeClr>
              </a:solidFill>
            </a:endParaRPr>
          </a:p>
        </p:txBody>
      </p:sp>
      <p:sp>
        <p:nvSpPr>
          <p:cNvPr id="42" name="ZoneTexte 41">
            <a:hlinkClick r:id="rId42" action="ppaction://hlinksldjump"/>
          </p:cNvPr>
          <p:cNvSpPr txBox="1"/>
          <p:nvPr>
            <p:custDataLst>
              <p:tags r:id="rId33"/>
            </p:custDataLst>
          </p:nvPr>
        </p:nvSpPr>
        <p:spPr>
          <a:xfrm>
            <a:off x="5580112" y="3501008"/>
            <a:ext cx="3024336" cy="288032"/>
          </a:xfrm>
          <a:prstGeom prst="rect">
            <a:avLst/>
          </a:prstGeom>
          <a:noFill/>
        </p:spPr>
        <p:txBody>
          <a:bodyPr wrap="square" rtlCol="0">
            <a:spAutoFit/>
          </a:bodyPr>
          <a:lstStyle/>
          <a:p>
            <a:r>
              <a:rPr lang="fr-FR" sz="1200" dirty="0" smtClean="0">
                <a:solidFill>
                  <a:schemeClr val="bg1">
                    <a:lumMod val="50000"/>
                  </a:schemeClr>
                </a:solidFill>
              </a:rPr>
              <a:t>Développement des compétences</a:t>
            </a:r>
            <a:endParaRPr lang="en-US" sz="1200" dirty="0">
              <a:solidFill>
                <a:schemeClr val="bg1">
                  <a:lumMod val="50000"/>
                </a:schemeClr>
              </a:solidFill>
            </a:endParaRPr>
          </a:p>
        </p:txBody>
      </p:sp>
      <p:sp>
        <p:nvSpPr>
          <p:cNvPr id="43" name="ZoneTexte 42">
            <a:hlinkClick r:id="rId42" action="ppaction://hlinksldjump"/>
          </p:cNvPr>
          <p:cNvSpPr txBox="1"/>
          <p:nvPr>
            <p:custDataLst>
              <p:tags r:id="rId34"/>
            </p:custDataLst>
          </p:nvPr>
        </p:nvSpPr>
        <p:spPr>
          <a:xfrm>
            <a:off x="5580112" y="3789040"/>
            <a:ext cx="3024336" cy="288032"/>
          </a:xfrm>
          <a:prstGeom prst="rect">
            <a:avLst/>
          </a:prstGeom>
          <a:noFill/>
        </p:spPr>
        <p:txBody>
          <a:bodyPr wrap="square" rtlCol="0">
            <a:spAutoFit/>
          </a:bodyPr>
          <a:lstStyle/>
          <a:p>
            <a:r>
              <a:rPr lang="fr-FR" sz="1200" dirty="0" smtClean="0">
                <a:solidFill>
                  <a:schemeClr val="bg1">
                    <a:lumMod val="50000"/>
                  </a:schemeClr>
                </a:solidFill>
              </a:rPr>
              <a:t>Participations et relations de travail</a:t>
            </a:r>
            <a:endParaRPr lang="en-US" sz="1200" dirty="0">
              <a:solidFill>
                <a:schemeClr val="bg1">
                  <a:lumMod val="50000"/>
                </a:schemeClr>
              </a:solidFill>
            </a:endParaRPr>
          </a:p>
        </p:txBody>
      </p:sp>
      <p:sp>
        <p:nvSpPr>
          <p:cNvPr id="44" name="ZoneTexte 43">
            <a:hlinkClick r:id="rId42" action="ppaction://hlinksldjump"/>
          </p:cNvPr>
          <p:cNvSpPr txBox="1"/>
          <p:nvPr>
            <p:custDataLst>
              <p:tags r:id="rId35"/>
            </p:custDataLst>
          </p:nvPr>
        </p:nvSpPr>
        <p:spPr>
          <a:xfrm>
            <a:off x="5580112" y="4077072"/>
            <a:ext cx="3024336" cy="288032"/>
          </a:xfrm>
          <a:prstGeom prst="rect">
            <a:avLst/>
          </a:prstGeom>
          <a:noFill/>
        </p:spPr>
        <p:txBody>
          <a:bodyPr wrap="square" rtlCol="0">
            <a:spAutoFit/>
          </a:bodyPr>
          <a:lstStyle/>
          <a:p>
            <a:r>
              <a:rPr lang="fr-FR" sz="1200" dirty="0">
                <a:solidFill>
                  <a:schemeClr val="bg1">
                    <a:lumMod val="50000"/>
                  </a:schemeClr>
                </a:solidFill>
              </a:rPr>
              <a:t>É</a:t>
            </a:r>
            <a:r>
              <a:rPr lang="fr-FR" sz="1200" dirty="0" smtClean="0">
                <a:solidFill>
                  <a:schemeClr val="bg1">
                    <a:lumMod val="50000"/>
                  </a:schemeClr>
                </a:solidFill>
              </a:rPr>
              <a:t>quité</a:t>
            </a:r>
            <a:endParaRPr lang="en-US" sz="1200" dirty="0">
              <a:solidFill>
                <a:schemeClr val="bg1">
                  <a:lumMod val="50000"/>
                </a:schemeClr>
              </a:solidFill>
            </a:endParaRPr>
          </a:p>
        </p:txBody>
      </p:sp>
      <p:sp>
        <p:nvSpPr>
          <p:cNvPr id="45" name="ZoneTexte 44">
            <a:hlinkClick r:id="rId42" action="ppaction://hlinksldjump"/>
          </p:cNvPr>
          <p:cNvSpPr txBox="1"/>
          <p:nvPr>
            <p:custDataLst>
              <p:tags r:id="rId36"/>
            </p:custDataLst>
          </p:nvPr>
        </p:nvSpPr>
        <p:spPr>
          <a:xfrm>
            <a:off x="5580112" y="4365104"/>
            <a:ext cx="3024336" cy="288032"/>
          </a:xfrm>
          <a:prstGeom prst="rect">
            <a:avLst/>
          </a:prstGeom>
          <a:noFill/>
        </p:spPr>
        <p:txBody>
          <a:bodyPr wrap="square" rtlCol="0">
            <a:spAutoFit/>
          </a:bodyPr>
          <a:lstStyle/>
          <a:p>
            <a:r>
              <a:rPr lang="fr-FR" sz="1200" dirty="0" smtClean="0">
                <a:solidFill>
                  <a:schemeClr val="bg1">
                    <a:lumMod val="50000"/>
                  </a:schemeClr>
                </a:solidFill>
              </a:rPr>
              <a:t>Santé et sécurité au travail</a:t>
            </a:r>
            <a:endParaRPr lang="en-US" sz="1200" dirty="0">
              <a:solidFill>
                <a:schemeClr val="bg1">
                  <a:lumMod val="50000"/>
                </a:schemeClr>
              </a:solidFill>
            </a:endParaRPr>
          </a:p>
        </p:txBody>
      </p:sp>
      <p:sp>
        <p:nvSpPr>
          <p:cNvPr id="46" name="ZoneTexte 45">
            <a:hlinkClick r:id="rId42" action="ppaction://hlinksldjump"/>
          </p:cNvPr>
          <p:cNvSpPr txBox="1"/>
          <p:nvPr>
            <p:custDataLst>
              <p:tags r:id="rId37"/>
            </p:custDataLst>
          </p:nvPr>
        </p:nvSpPr>
        <p:spPr>
          <a:xfrm>
            <a:off x="5580112" y="4653136"/>
            <a:ext cx="3359172" cy="276999"/>
          </a:xfrm>
          <a:prstGeom prst="rect">
            <a:avLst/>
          </a:prstGeom>
          <a:noFill/>
        </p:spPr>
        <p:txBody>
          <a:bodyPr wrap="square" rtlCol="0">
            <a:spAutoFit/>
          </a:bodyPr>
          <a:lstStyle/>
          <a:p>
            <a:r>
              <a:rPr lang="fr-FR" sz="1200" dirty="0" smtClean="0">
                <a:solidFill>
                  <a:schemeClr val="bg1">
                    <a:lumMod val="50000"/>
                  </a:schemeClr>
                </a:solidFill>
              </a:rPr>
              <a:t>Gestion des matières premières et résiduelles</a:t>
            </a:r>
            <a:endParaRPr lang="en-US" sz="1200" dirty="0">
              <a:solidFill>
                <a:schemeClr val="bg1">
                  <a:lumMod val="50000"/>
                </a:schemeClr>
              </a:solidFill>
            </a:endParaRPr>
          </a:p>
        </p:txBody>
      </p:sp>
      <p:sp>
        <p:nvSpPr>
          <p:cNvPr id="47" name="ZoneTexte 46">
            <a:hlinkClick r:id="rId42" action="ppaction://hlinksldjump"/>
          </p:cNvPr>
          <p:cNvSpPr txBox="1"/>
          <p:nvPr>
            <p:custDataLst>
              <p:tags r:id="rId38"/>
            </p:custDataLst>
          </p:nvPr>
        </p:nvSpPr>
        <p:spPr>
          <a:xfrm>
            <a:off x="5580112" y="4952201"/>
            <a:ext cx="3359172" cy="276999"/>
          </a:xfrm>
          <a:prstGeom prst="rect">
            <a:avLst/>
          </a:prstGeom>
          <a:noFill/>
        </p:spPr>
        <p:txBody>
          <a:bodyPr wrap="square" rtlCol="0">
            <a:spAutoFit/>
          </a:bodyPr>
          <a:lstStyle/>
          <a:p>
            <a:r>
              <a:rPr lang="fr-FR" sz="1200" dirty="0" smtClean="0">
                <a:solidFill>
                  <a:schemeClr val="bg1">
                    <a:lumMod val="50000"/>
                  </a:schemeClr>
                </a:solidFill>
              </a:rPr>
              <a:t>Gestion de l’énergie</a:t>
            </a:r>
            <a:endParaRPr lang="en-US" sz="1200" dirty="0">
              <a:solidFill>
                <a:schemeClr val="bg1">
                  <a:lumMod val="50000"/>
                </a:schemeClr>
              </a:solidFill>
            </a:endParaRPr>
          </a:p>
        </p:txBody>
      </p:sp>
      <p:sp>
        <p:nvSpPr>
          <p:cNvPr id="48" name="ZoneTexte 47">
            <a:hlinkClick r:id="rId42" action="ppaction://hlinksldjump"/>
          </p:cNvPr>
          <p:cNvSpPr txBox="1"/>
          <p:nvPr>
            <p:custDataLst>
              <p:tags r:id="rId39"/>
            </p:custDataLst>
          </p:nvPr>
        </p:nvSpPr>
        <p:spPr>
          <a:xfrm>
            <a:off x="5580112" y="5240233"/>
            <a:ext cx="3359172" cy="276999"/>
          </a:xfrm>
          <a:prstGeom prst="rect">
            <a:avLst/>
          </a:prstGeom>
          <a:noFill/>
        </p:spPr>
        <p:txBody>
          <a:bodyPr wrap="square" rtlCol="0">
            <a:spAutoFit/>
          </a:bodyPr>
          <a:lstStyle/>
          <a:p>
            <a:r>
              <a:rPr lang="fr-FR" sz="1200" dirty="0" smtClean="0">
                <a:solidFill>
                  <a:schemeClr val="bg1">
                    <a:lumMod val="50000"/>
                  </a:schemeClr>
                </a:solidFill>
              </a:rPr>
              <a:t>Gestion de l’eau</a:t>
            </a:r>
            <a:endParaRPr lang="en-US" sz="1200" dirty="0">
              <a:solidFill>
                <a:schemeClr val="bg1">
                  <a:lumMod val="50000"/>
                </a:schemeClr>
              </a:solidFill>
            </a:endParaRPr>
          </a:p>
        </p:txBody>
      </p:sp>
    </p:spTree>
    <p:extLst>
      <p:ext uri="{BB962C8B-B14F-4D97-AF65-F5344CB8AC3E}">
        <p14:creationId xmlns:p14="http://schemas.microsoft.com/office/powerpoint/2010/main" val="1899404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44624"/>
            <a:ext cx="9144000" cy="796925"/>
          </a:xfrm>
        </p:spPr>
        <p:txBody>
          <a:bodyPr rtlCol="0" anchor="t">
            <a:normAutofit/>
          </a:bodyPr>
          <a:lstStyle/>
          <a:p>
            <a:pPr defTabSz="898525" fontAlgn="auto">
              <a:spcAft>
                <a:spcPts val="0"/>
              </a:spcAft>
              <a:tabLst>
                <a:tab pos="898525" algn="l"/>
              </a:tabLst>
              <a:defRPr/>
            </a:pPr>
            <a:r>
              <a:rPr lang="fr-CA" sz="2600" dirty="0" smtClean="0">
                <a:ea typeface="ヒラギノ角ゴ Pro W3" pitchFamily="16" charset="-128"/>
              </a:rPr>
              <a:t>Annexe 1 : Pourquoi la démarche BNQ?</a:t>
            </a:r>
          </a:p>
        </p:txBody>
      </p:sp>
      <p:pic>
        <p:nvPicPr>
          <p:cNvPr id="1026" name="Picture 2" descr="C:\Users\anne\Dropbox\Anne_Ellipsos\BNQ 21000\Picture 17.png"/>
          <p:cNvPicPr>
            <a:picLocks noChangeAspect="1" noChangeArrowheads="1"/>
          </p:cNvPicPr>
          <p:nvPr>
            <p:custDataLst>
              <p:tags r:id="rId2"/>
            </p:custDataLst>
          </p:nvPr>
        </p:nvPicPr>
        <p:blipFill>
          <a:blip r:embed="rId18" cstate="print"/>
          <a:srcRect/>
          <a:stretch>
            <a:fillRect/>
          </a:stretch>
        </p:blipFill>
        <p:spPr bwMode="auto">
          <a:xfrm>
            <a:off x="6627502" y="2348880"/>
            <a:ext cx="1256866" cy="504056"/>
          </a:xfrm>
          <a:prstGeom prst="rect">
            <a:avLst/>
          </a:prstGeom>
          <a:ln>
            <a:noFill/>
          </a:ln>
          <a:effectLst>
            <a:softEdge rad="112500"/>
          </a:effectLst>
        </p:spPr>
      </p:pic>
      <p:sp>
        <p:nvSpPr>
          <p:cNvPr id="6" name="Flèche droite 5"/>
          <p:cNvSpPr/>
          <p:nvPr>
            <p:custDataLst>
              <p:tags r:id="rId3"/>
            </p:custDataLst>
          </p:nvPr>
        </p:nvSpPr>
        <p:spPr>
          <a:xfrm rot="2715099">
            <a:off x="6294152" y="2112983"/>
            <a:ext cx="421583" cy="18604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èche droite 7"/>
          <p:cNvSpPr/>
          <p:nvPr>
            <p:custDataLst>
              <p:tags r:id="rId4"/>
            </p:custDataLst>
          </p:nvPr>
        </p:nvSpPr>
        <p:spPr>
          <a:xfrm rot="6560277">
            <a:off x="7381240" y="1934513"/>
            <a:ext cx="385194" cy="217763"/>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èche droite 9"/>
          <p:cNvSpPr/>
          <p:nvPr>
            <p:custDataLst>
              <p:tags r:id="rId5"/>
            </p:custDataLst>
          </p:nvPr>
        </p:nvSpPr>
        <p:spPr>
          <a:xfrm rot="4364659">
            <a:off x="6788878" y="1957868"/>
            <a:ext cx="394336" cy="201616"/>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èche droite 10"/>
          <p:cNvSpPr/>
          <p:nvPr>
            <p:custDataLst>
              <p:tags r:id="rId6"/>
            </p:custDataLst>
          </p:nvPr>
        </p:nvSpPr>
        <p:spPr>
          <a:xfrm rot="7561302">
            <a:off x="7815419" y="2076771"/>
            <a:ext cx="389843" cy="206109"/>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ZoneTexte 11"/>
          <p:cNvSpPr txBox="1"/>
          <p:nvPr>
            <p:custDataLst>
              <p:tags r:id="rId7"/>
            </p:custDataLst>
          </p:nvPr>
        </p:nvSpPr>
        <p:spPr>
          <a:xfrm>
            <a:off x="5220072" y="1414751"/>
            <a:ext cx="1512168" cy="461665"/>
          </a:xfrm>
          <a:prstGeom prst="rect">
            <a:avLst/>
          </a:prstGeom>
          <a:noFill/>
        </p:spPr>
        <p:txBody>
          <a:bodyPr wrap="square" rtlCol="0">
            <a:spAutoFit/>
          </a:bodyPr>
          <a:lstStyle/>
          <a:p>
            <a:pPr algn="ctr"/>
            <a:r>
              <a:rPr lang="fr-FR" sz="1200" dirty="0" smtClean="0"/>
              <a:t>Normes, règlementations</a:t>
            </a:r>
            <a:endParaRPr lang="en-US" sz="1200" dirty="0"/>
          </a:p>
        </p:txBody>
      </p:sp>
      <p:sp>
        <p:nvSpPr>
          <p:cNvPr id="14" name="ZoneTexte 13"/>
          <p:cNvSpPr txBox="1"/>
          <p:nvPr>
            <p:custDataLst>
              <p:tags r:id="rId8"/>
            </p:custDataLst>
          </p:nvPr>
        </p:nvSpPr>
        <p:spPr>
          <a:xfrm>
            <a:off x="6156176" y="1351801"/>
            <a:ext cx="1512168" cy="276999"/>
          </a:xfrm>
          <a:prstGeom prst="rect">
            <a:avLst/>
          </a:prstGeom>
          <a:noFill/>
        </p:spPr>
        <p:txBody>
          <a:bodyPr wrap="square" rtlCol="0">
            <a:spAutoFit/>
          </a:bodyPr>
          <a:lstStyle/>
          <a:p>
            <a:pPr algn="ctr"/>
            <a:r>
              <a:rPr lang="fr-FR" sz="1200" dirty="0" smtClean="0"/>
              <a:t>Investisseurs</a:t>
            </a:r>
            <a:endParaRPr lang="en-US" sz="1200" dirty="0"/>
          </a:p>
        </p:txBody>
      </p:sp>
      <p:sp>
        <p:nvSpPr>
          <p:cNvPr id="15" name="ZoneTexte 14"/>
          <p:cNvSpPr txBox="1"/>
          <p:nvPr>
            <p:custDataLst>
              <p:tags r:id="rId9"/>
            </p:custDataLst>
          </p:nvPr>
        </p:nvSpPr>
        <p:spPr>
          <a:xfrm>
            <a:off x="7020272" y="1484784"/>
            <a:ext cx="1512168" cy="276999"/>
          </a:xfrm>
          <a:prstGeom prst="rect">
            <a:avLst/>
          </a:prstGeom>
          <a:noFill/>
        </p:spPr>
        <p:txBody>
          <a:bodyPr wrap="square" rtlCol="0">
            <a:spAutoFit/>
          </a:bodyPr>
          <a:lstStyle/>
          <a:p>
            <a:pPr algn="ctr"/>
            <a:r>
              <a:rPr lang="fr-FR" sz="1200" dirty="0" smtClean="0"/>
              <a:t>Citoyens</a:t>
            </a:r>
            <a:endParaRPr lang="en-US" sz="1200" dirty="0"/>
          </a:p>
        </p:txBody>
      </p:sp>
      <p:sp>
        <p:nvSpPr>
          <p:cNvPr id="16" name="ZoneTexte 15"/>
          <p:cNvSpPr txBox="1"/>
          <p:nvPr>
            <p:custDataLst>
              <p:tags r:id="rId10"/>
            </p:custDataLst>
          </p:nvPr>
        </p:nvSpPr>
        <p:spPr>
          <a:xfrm>
            <a:off x="7956376" y="1772816"/>
            <a:ext cx="936104" cy="276999"/>
          </a:xfrm>
          <a:prstGeom prst="rect">
            <a:avLst/>
          </a:prstGeom>
          <a:noFill/>
        </p:spPr>
        <p:txBody>
          <a:bodyPr wrap="square" rtlCol="0">
            <a:spAutoFit/>
          </a:bodyPr>
          <a:lstStyle/>
          <a:p>
            <a:pPr algn="ctr"/>
            <a:r>
              <a:rPr lang="fr-FR" sz="1200" dirty="0" smtClean="0"/>
              <a:t>ONG</a:t>
            </a:r>
            <a:endParaRPr lang="en-US" sz="1200" dirty="0"/>
          </a:p>
        </p:txBody>
      </p:sp>
      <p:sp>
        <p:nvSpPr>
          <p:cNvPr id="48" name="ZoneTexte 47"/>
          <p:cNvSpPr txBox="1"/>
          <p:nvPr>
            <p:custDataLst>
              <p:tags r:id="rId11"/>
            </p:custDataLst>
          </p:nvPr>
        </p:nvSpPr>
        <p:spPr>
          <a:xfrm>
            <a:off x="1187624" y="6093296"/>
            <a:ext cx="2448272" cy="288032"/>
          </a:xfrm>
          <a:prstGeom prst="rect">
            <a:avLst/>
          </a:prstGeom>
          <a:noFill/>
        </p:spPr>
        <p:txBody>
          <a:bodyPr wrap="square" rtlCol="0">
            <a:spAutoFit/>
          </a:bodyPr>
          <a:lstStyle/>
          <a:p>
            <a:r>
              <a:rPr lang="fr-FR" sz="1200" i="1" dirty="0" smtClean="0"/>
              <a:t>Retour au sommaire principal</a:t>
            </a:r>
            <a:endParaRPr lang="en-US" sz="1200" i="1" dirty="0"/>
          </a:p>
        </p:txBody>
      </p:sp>
      <p:sp>
        <p:nvSpPr>
          <p:cNvPr id="20" name="Flèche droite 19">
            <a:hlinkClick r:id="rId19" action="ppaction://hlinksldjump"/>
          </p:cNvPr>
          <p:cNvSpPr/>
          <p:nvPr>
            <p:custDataLst>
              <p:tags r:id="rId12"/>
            </p:custDataLst>
          </p:nvPr>
        </p:nvSpPr>
        <p:spPr>
          <a:xfrm rot="19614587">
            <a:off x="743427" y="6009090"/>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21" name="ZoneTexte 20"/>
          <p:cNvSpPr txBox="1"/>
          <p:nvPr>
            <p:custDataLst>
              <p:tags r:id="rId13"/>
            </p:custDataLst>
          </p:nvPr>
        </p:nvSpPr>
        <p:spPr>
          <a:xfrm>
            <a:off x="539552" y="1412776"/>
            <a:ext cx="4752528" cy="1323439"/>
          </a:xfrm>
          <a:prstGeom prst="rect">
            <a:avLst/>
          </a:prstGeom>
          <a:noFill/>
        </p:spPr>
        <p:txBody>
          <a:bodyPr wrap="square" rtlCol="0">
            <a:spAutoFit/>
          </a:bodyPr>
          <a:lstStyle/>
          <a:p>
            <a:r>
              <a:rPr lang="fr-CA" sz="1600" dirty="0"/>
              <a:t>L</a:t>
            </a:r>
            <a:r>
              <a:rPr lang="fr-CA" sz="1600" dirty="0" smtClean="0"/>
              <a:t>es </a:t>
            </a:r>
            <a:r>
              <a:rPr lang="fr-CA" sz="1600" dirty="0"/>
              <a:t>organisations prennent </a:t>
            </a:r>
            <a:r>
              <a:rPr lang="fr-CA" sz="1600" dirty="0" smtClean="0"/>
              <a:t>conscience </a:t>
            </a:r>
            <a:r>
              <a:rPr lang="fr-CA" sz="1600" dirty="0"/>
              <a:t>que </a:t>
            </a:r>
            <a:r>
              <a:rPr lang="fr-CA" sz="1600" dirty="0" smtClean="0"/>
              <a:t>de </a:t>
            </a:r>
            <a:r>
              <a:rPr lang="fr-CA" sz="1600" dirty="0"/>
              <a:t>travailler dans une perspective de développement durable engendre des retombées significatives sur le plan économique et financier, environnemental et social.  </a:t>
            </a:r>
          </a:p>
        </p:txBody>
      </p:sp>
      <p:sp>
        <p:nvSpPr>
          <p:cNvPr id="24" name="ZoneTexte 23"/>
          <p:cNvSpPr txBox="1"/>
          <p:nvPr>
            <p:custDataLst>
              <p:tags r:id="rId14"/>
            </p:custDataLst>
          </p:nvPr>
        </p:nvSpPr>
        <p:spPr>
          <a:xfrm>
            <a:off x="611560" y="3492297"/>
            <a:ext cx="8208912" cy="1815882"/>
          </a:xfrm>
          <a:prstGeom prst="rect">
            <a:avLst/>
          </a:prstGeom>
          <a:noFill/>
        </p:spPr>
        <p:txBody>
          <a:bodyPr wrap="square" rtlCol="0">
            <a:spAutoFit/>
          </a:bodyPr>
          <a:lstStyle/>
          <a:p>
            <a:r>
              <a:rPr lang="fr-CA" sz="1600" dirty="0"/>
              <a:t>La démarche BNQ 21000 est une manifestation concrète de l’approche décrite dans </a:t>
            </a:r>
            <a:r>
              <a:rPr lang="fr-CA" sz="1600" dirty="0" smtClean="0"/>
              <a:t>le Guide </a:t>
            </a:r>
            <a:r>
              <a:rPr lang="fr-CA" sz="1600" dirty="0"/>
              <a:t>BNQ 21000. </a:t>
            </a:r>
            <a:r>
              <a:rPr lang="fr-CA" sz="1600" dirty="0" smtClean="0"/>
              <a:t>Bien </a:t>
            </a:r>
            <a:r>
              <a:rPr lang="fr-CA" sz="1600" dirty="0"/>
              <a:t>menée, elle a le potentiel de clarifier les actions et de faciliter l’implantation du développement durable au sein des organisations. </a:t>
            </a:r>
            <a:r>
              <a:rPr lang="fr-CA" sz="1600" dirty="0" smtClean="0"/>
              <a:t>Pour </a:t>
            </a:r>
            <a:r>
              <a:rPr lang="fr-CA" sz="1600" dirty="0"/>
              <a:t>mener à bien </a:t>
            </a:r>
            <a:r>
              <a:rPr lang="fr-CA" sz="1600" dirty="0" smtClean="0"/>
              <a:t>ce projet, la démarche BNQ 21000 est complétée par </a:t>
            </a:r>
            <a:r>
              <a:rPr lang="fr-CA" sz="1600" dirty="0"/>
              <a:t>des outils de gestion stratégique qui facilitent et accélèrent son implantation et </a:t>
            </a:r>
            <a:r>
              <a:rPr lang="fr-CA" sz="1600" dirty="0" smtClean="0"/>
              <a:t>d’un </a:t>
            </a:r>
            <a:r>
              <a:rPr lang="fr-CA" sz="1600" dirty="0"/>
              <a:t>cadre d’accompagnement </a:t>
            </a:r>
            <a:r>
              <a:rPr lang="fr-CA" sz="1600" dirty="0" smtClean="0"/>
              <a:t>pour </a:t>
            </a:r>
            <a:r>
              <a:rPr lang="fr-CA" sz="1600" dirty="0"/>
              <a:t>mener à terme </a:t>
            </a:r>
            <a:r>
              <a:rPr lang="fr-CA" sz="1600" dirty="0" smtClean="0"/>
              <a:t>les sept étapes à réaliser. Cette démarche d’amélioration continue propose les bases d’une culture permanente de développement durable au sein de l’organisation.</a:t>
            </a:r>
            <a:endParaRPr lang="en-US" sz="1600" b="1" i="1" dirty="0"/>
          </a:p>
        </p:txBody>
      </p:sp>
      <p:sp>
        <p:nvSpPr>
          <p:cNvPr id="25" name="Rectangle à coins arrondis 24"/>
          <p:cNvSpPr/>
          <p:nvPr>
            <p:custDataLst>
              <p:tags r:id="rId15"/>
            </p:custDataLst>
          </p:nvPr>
        </p:nvSpPr>
        <p:spPr>
          <a:xfrm>
            <a:off x="5364088" y="1340768"/>
            <a:ext cx="3419872" cy="1584176"/>
          </a:xfrm>
          <a:prstGeom prst="round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Lune 41"/>
          <p:cNvSpPr/>
          <p:nvPr>
            <p:custDataLst>
              <p:tags r:id="rId1"/>
            </p:custDataLst>
          </p:nvPr>
        </p:nvSpPr>
        <p:spPr>
          <a:xfrm rot="9585393">
            <a:off x="4443333" y="1019032"/>
            <a:ext cx="2952000" cy="4572000"/>
          </a:xfrm>
          <a:prstGeom prst="mo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Ellipse 38"/>
          <p:cNvSpPr/>
          <p:nvPr>
            <p:custDataLst>
              <p:tags r:id="rId2"/>
            </p:custDataLst>
          </p:nvPr>
        </p:nvSpPr>
        <p:spPr>
          <a:xfrm>
            <a:off x="3233207" y="2492896"/>
            <a:ext cx="2448272" cy="2376264"/>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86" name="Titre 1"/>
          <p:cNvSpPr>
            <a:spLocks noGrp="1"/>
          </p:cNvSpPr>
          <p:nvPr>
            <p:ph type="title"/>
            <p:custDataLst>
              <p:tags r:id="rId3"/>
            </p:custDataLst>
          </p:nvPr>
        </p:nvSpPr>
        <p:spPr>
          <a:xfrm>
            <a:off x="228600" y="214313"/>
            <a:ext cx="8486775" cy="796925"/>
          </a:xfrm>
        </p:spPr>
        <p:txBody>
          <a:bodyPr anchor="t">
            <a:normAutofit/>
          </a:bodyPr>
          <a:lstStyle/>
          <a:p>
            <a:pPr defTabSz="898525">
              <a:tabLst>
                <a:tab pos="898525" algn="l"/>
              </a:tabLst>
            </a:pPr>
            <a:r>
              <a:rPr lang="fr-CA" sz="2600" dirty="0" smtClean="0">
                <a:ea typeface="ヒラギノ角ゴ Pro W3"/>
              </a:rPr>
              <a:t>Annexe 2 : En quoi consiste la démarche BNQ?</a:t>
            </a:r>
          </a:p>
        </p:txBody>
      </p:sp>
      <p:sp>
        <p:nvSpPr>
          <p:cNvPr id="6" name="Ellipse 5">
            <a:hlinkClick r:id="rId48" action="ppaction://hlinksldjump"/>
          </p:cNvPr>
          <p:cNvSpPr/>
          <p:nvPr>
            <p:custDataLst>
              <p:tags r:id="rId4"/>
            </p:custDataLst>
          </p:nvPr>
        </p:nvSpPr>
        <p:spPr>
          <a:xfrm>
            <a:off x="3665255" y="1484784"/>
            <a:ext cx="900000" cy="9000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èche en arc 7"/>
          <p:cNvSpPr/>
          <p:nvPr>
            <p:custDataLst>
              <p:tags r:id="rId5"/>
            </p:custDataLst>
          </p:nvPr>
        </p:nvSpPr>
        <p:spPr>
          <a:xfrm rot="14555352">
            <a:off x="3571905" y="1171881"/>
            <a:ext cx="1512000" cy="1512000"/>
          </a:xfrm>
          <a:prstGeom prst="circularArrow">
            <a:avLst>
              <a:gd name="adj1" fmla="val 12500"/>
              <a:gd name="adj2" fmla="val 1012861"/>
              <a:gd name="adj3" fmla="val 20457681"/>
              <a:gd name="adj4" fmla="val 4642710"/>
              <a:gd name="adj5" fmla="val 10742"/>
            </a:avLst>
          </a:prstGeom>
          <a:solidFill>
            <a:srgbClr val="FFC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Ellipse 10">
            <a:hlinkClick r:id="rId49" action="ppaction://hlinksldjump"/>
          </p:cNvPr>
          <p:cNvSpPr/>
          <p:nvPr>
            <p:custDataLst>
              <p:tags r:id="rId6"/>
            </p:custDataLst>
          </p:nvPr>
        </p:nvSpPr>
        <p:spPr>
          <a:xfrm>
            <a:off x="5511836" y="1916832"/>
            <a:ext cx="900000" cy="900000"/>
          </a:xfrm>
          <a:prstGeom prst="ellipse">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èche en arc 11"/>
          <p:cNvSpPr/>
          <p:nvPr>
            <p:custDataLst>
              <p:tags r:id="rId7"/>
            </p:custDataLst>
          </p:nvPr>
        </p:nvSpPr>
        <p:spPr>
          <a:xfrm rot="16658772">
            <a:off x="5202462" y="1603929"/>
            <a:ext cx="1512000" cy="1512000"/>
          </a:xfrm>
          <a:prstGeom prst="circularArrow">
            <a:avLst>
              <a:gd name="adj1" fmla="val 12500"/>
              <a:gd name="adj2" fmla="val 1012861"/>
              <a:gd name="adj3" fmla="val 20457681"/>
              <a:gd name="adj4" fmla="val 4642710"/>
              <a:gd name="adj5" fmla="val 10742"/>
            </a:avLst>
          </a:prstGeom>
          <a:solidFill>
            <a:srgbClr val="00B05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Ellipse 12">
            <a:hlinkClick r:id="rId50" action="ppaction://hlinksldjump"/>
          </p:cNvPr>
          <p:cNvSpPr/>
          <p:nvPr>
            <p:custDataLst>
              <p:tags r:id="rId8"/>
            </p:custDataLst>
          </p:nvPr>
        </p:nvSpPr>
        <p:spPr>
          <a:xfrm>
            <a:off x="6519948" y="3262886"/>
            <a:ext cx="900000" cy="900000"/>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èche en arc 13"/>
          <p:cNvSpPr/>
          <p:nvPr>
            <p:custDataLst>
              <p:tags r:id="rId9"/>
            </p:custDataLst>
          </p:nvPr>
        </p:nvSpPr>
        <p:spPr>
          <a:xfrm rot="19302959">
            <a:off x="6210574" y="2949983"/>
            <a:ext cx="1512000" cy="1512000"/>
          </a:xfrm>
          <a:prstGeom prst="circularArrow">
            <a:avLst>
              <a:gd name="adj1" fmla="val 12500"/>
              <a:gd name="adj2" fmla="val 1012861"/>
              <a:gd name="adj3" fmla="val 20457681"/>
              <a:gd name="adj4" fmla="val 4642710"/>
              <a:gd name="adj5" fmla="val 10742"/>
            </a:avLst>
          </a:prstGeom>
          <a:solidFill>
            <a:schemeClr val="bg1">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Ellipse 14">
            <a:hlinkClick r:id="rId51" action="ppaction://hlinksldjump"/>
          </p:cNvPr>
          <p:cNvSpPr/>
          <p:nvPr>
            <p:custDataLst>
              <p:tags r:id="rId10"/>
            </p:custDataLst>
          </p:nvPr>
        </p:nvSpPr>
        <p:spPr>
          <a:xfrm>
            <a:off x="5664638" y="4711832"/>
            <a:ext cx="900000" cy="9000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èche en arc 15"/>
          <p:cNvSpPr/>
          <p:nvPr>
            <p:custDataLst>
              <p:tags r:id="rId11"/>
            </p:custDataLst>
          </p:nvPr>
        </p:nvSpPr>
        <p:spPr>
          <a:xfrm rot="547678">
            <a:off x="5355264" y="4398929"/>
            <a:ext cx="1512000" cy="1512000"/>
          </a:xfrm>
          <a:prstGeom prst="circularArrow">
            <a:avLst>
              <a:gd name="adj1" fmla="val 12500"/>
              <a:gd name="adj2" fmla="val 1012861"/>
              <a:gd name="adj3" fmla="val 20457681"/>
              <a:gd name="adj4" fmla="val 4642710"/>
              <a:gd name="adj5" fmla="val 10742"/>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Ellipse 16">
            <a:hlinkClick r:id="rId52" action="ppaction://hlinksldjump"/>
          </p:cNvPr>
          <p:cNvSpPr/>
          <p:nvPr>
            <p:custDataLst>
              <p:tags r:id="rId12"/>
            </p:custDataLst>
          </p:nvPr>
        </p:nvSpPr>
        <p:spPr>
          <a:xfrm>
            <a:off x="3817655" y="5157261"/>
            <a:ext cx="900000" cy="900000"/>
          </a:xfrm>
          <a:prstGeom prst="ellipse">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lèche en arc 17"/>
          <p:cNvSpPr/>
          <p:nvPr>
            <p:custDataLst>
              <p:tags r:id="rId13"/>
            </p:custDataLst>
          </p:nvPr>
        </p:nvSpPr>
        <p:spPr>
          <a:xfrm rot="2756509">
            <a:off x="3539086" y="4844358"/>
            <a:ext cx="1512000" cy="1512000"/>
          </a:xfrm>
          <a:prstGeom prst="circularArrow">
            <a:avLst>
              <a:gd name="adj1" fmla="val 12500"/>
              <a:gd name="adj2" fmla="val 1012861"/>
              <a:gd name="adj3" fmla="val 20457681"/>
              <a:gd name="adj4" fmla="val 4642710"/>
              <a:gd name="adj5" fmla="val 10742"/>
            </a:avLst>
          </a:prstGeom>
          <a:solidFill>
            <a:schemeClr val="accent2">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Ellipse 18">
            <a:hlinkClick r:id="rId53" action="ppaction://hlinksldjump"/>
          </p:cNvPr>
          <p:cNvSpPr/>
          <p:nvPr>
            <p:custDataLst>
              <p:tags r:id="rId14"/>
            </p:custDataLst>
          </p:nvPr>
        </p:nvSpPr>
        <p:spPr>
          <a:xfrm>
            <a:off x="1916898" y="4431650"/>
            <a:ext cx="900000" cy="900000"/>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èche en arc 19"/>
          <p:cNvSpPr/>
          <p:nvPr>
            <p:custDataLst>
              <p:tags r:id="rId15"/>
            </p:custDataLst>
          </p:nvPr>
        </p:nvSpPr>
        <p:spPr>
          <a:xfrm rot="6880010">
            <a:off x="1607524" y="4118747"/>
            <a:ext cx="1512000" cy="1512000"/>
          </a:xfrm>
          <a:prstGeom prst="circularArrow">
            <a:avLst>
              <a:gd name="adj1" fmla="val 12500"/>
              <a:gd name="adj2" fmla="val 1012861"/>
              <a:gd name="adj3" fmla="val 20457681"/>
              <a:gd name="adj4" fmla="val 4642710"/>
              <a:gd name="adj5" fmla="val 10742"/>
            </a:avLst>
          </a:prstGeom>
          <a:solidFill>
            <a:srgbClr val="FFFF0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Ellipse 20">
            <a:hlinkClick r:id="rId54" action="ppaction://hlinksldjump"/>
          </p:cNvPr>
          <p:cNvSpPr/>
          <p:nvPr>
            <p:custDataLst>
              <p:tags r:id="rId16"/>
            </p:custDataLst>
          </p:nvPr>
        </p:nvSpPr>
        <p:spPr>
          <a:xfrm>
            <a:off x="1916898" y="2398790"/>
            <a:ext cx="900000" cy="900000"/>
          </a:xfrm>
          <a:prstGeom prst="ellipse">
            <a:avLst/>
          </a:prstGeom>
          <a:gradFill flip="none" rotWithShape="1">
            <a:gsLst>
              <a:gs pos="0">
                <a:schemeClr val="tx2">
                  <a:lumMod val="40000"/>
                  <a:lumOff val="60000"/>
                  <a:tint val="66000"/>
                  <a:satMod val="160000"/>
                </a:schemeClr>
              </a:gs>
              <a:gs pos="50000">
                <a:schemeClr val="tx2">
                  <a:lumMod val="40000"/>
                  <a:lumOff val="60000"/>
                  <a:tint val="44500"/>
                  <a:satMod val="160000"/>
                </a:schemeClr>
              </a:gs>
              <a:gs pos="100000">
                <a:schemeClr val="tx2">
                  <a:lumMod val="40000"/>
                  <a:lumOff val="60000"/>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lèche en arc 21"/>
          <p:cNvSpPr/>
          <p:nvPr>
            <p:custDataLst>
              <p:tags r:id="rId17"/>
            </p:custDataLst>
          </p:nvPr>
        </p:nvSpPr>
        <p:spPr>
          <a:xfrm rot="10350358">
            <a:off x="1607524" y="2085887"/>
            <a:ext cx="1512000" cy="1512000"/>
          </a:xfrm>
          <a:prstGeom prst="circularArrow">
            <a:avLst>
              <a:gd name="adj1" fmla="val 12500"/>
              <a:gd name="adj2" fmla="val 1012861"/>
              <a:gd name="adj3" fmla="val 20457681"/>
              <a:gd name="adj4" fmla="val 4642710"/>
              <a:gd name="adj5" fmla="val 10742"/>
            </a:avLst>
          </a:prstGeom>
          <a:solidFill>
            <a:schemeClr val="tx2">
              <a:lumMod val="40000"/>
              <a:lumOff val="6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Flèche en arc 22"/>
          <p:cNvSpPr/>
          <p:nvPr>
            <p:custDataLst>
              <p:tags r:id="rId18"/>
            </p:custDataLst>
          </p:nvPr>
        </p:nvSpPr>
        <p:spPr>
          <a:xfrm>
            <a:off x="3521455" y="2636912"/>
            <a:ext cx="1944000" cy="1944000"/>
          </a:xfrm>
          <a:prstGeom prst="circularArrow">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Flèche en arc 23"/>
          <p:cNvSpPr/>
          <p:nvPr>
            <p:custDataLst>
              <p:tags r:id="rId19"/>
            </p:custDataLst>
          </p:nvPr>
        </p:nvSpPr>
        <p:spPr>
          <a:xfrm rot="10800000">
            <a:off x="3521455" y="2709136"/>
            <a:ext cx="1944000" cy="1944000"/>
          </a:xfrm>
          <a:prstGeom prst="circularArrow">
            <a:avLst>
              <a:gd name="adj1" fmla="val 12500"/>
              <a:gd name="adj2" fmla="val 1142319"/>
              <a:gd name="adj3" fmla="val 20457681"/>
              <a:gd name="adj4" fmla="val 10859969"/>
              <a:gd name="adj5" fmla="val 12500"/>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ZoneTexte 24"/>
          <p:cNvSpPr txBox="1"/>
          <p:nvPr>
            <p:custDataLst>
              <p:tags r:id="rId20"/>
            </p:custDataLst>
          </p:nvPr>
        </p:nvSpPr>
        <p:spPr>
          <a:xfrm>
            <a:off x="4241319" y="1196752"/>
            <a:ext cx="288032" cy="369332"/>
          </a:xfrm>
          <a:prstGeom prst="rect">
            <a:avLst/>
          </a:prstGeom>
          <a:noFill/>
        </p:spPr>
        <p:txBody>
          <a:bodyPr wrap="square" rtlCol="0">
            <a:spAutoFit/>
          </a:bodyPr>
          <a:lstStyle/>
          <a:p>
            <a:r>
              <a:rPr lang="fr-FR" b="1" dirty="0" smtClean="0">
                <a:solidFill>
                  <a:srgbClr val="FFC000"/>
                </a:solidFill>
              </a:rPr>
              <a:t>2</a:t>
            </a:r>
            <a:endParaRPr lang="en-US" b="1" dirty="0">
              <a:solidFill>
                <a:srgbClr val="FFC000"/>
              </a:solidFill>
            </a:endParaRPr>
          </a:p>
        </p:txBody>
      </p:sp>
      <p:sp>
        <p:nvSpPr>
          <p:cNvPr id="26" name="ZoneTexte 25"/>
          <p:cNvSpPr txBox="1"/>
          <p:nvPr>
            <p:custDataLst>
              <p:tags r:id="rId21"/>
            </p:custDataLst>
          </p:nvPr>
        </p:nvSpPr>
        <p:spPr>
          <a:xfrm>
            <a:off x="3233207" y="1681644"/>
            <a:ext cx="1944216" cy="523220"/>
          </a:xfrm>
          <a:prstGeom prst="rect">
            <a:avLst/>
          </a:prstGeom>
          <a:noFill/>
        </p:spPr>
        <p:txBody>
          <a:bodyPr wrap="square" rtlCol="0">
            <a:spAutoFit/>
          </a:bodyPr>
          <a:lstStyle/>
          <a:p>
            <a:pPr algn="ctr"/>
            <a:r>
              <a:rPr lang="fr-FR" sz="1400" dirty="0" smtClean="0"/>
              <a:t>CONSULTER</a:t>
            </a:r>
          </a:p>
          <a:p>
            <a:pPr algn="ctr"/>
            <a:r>
              <a:rPr lang="fr-FR" sz="1400" dirty="0" smtClean="0"/>
              <a:t> vos parties prenantes</a:t>
            </a:r>
            <a:endParaRPr lang="en-US" sz="1400" dirty="0"/>
          </a:p>
        </p:txBody>
      </p:sp>
      <p:sp>
        <p:nvSpPr>
          <p:cNvPr id="27" name="ZoneTexte 26"/>
          <p:cNvSpPr txBox="1"/>
          <p:nvPr>
            <p:custDataLst>
              <p:tags r:id="rId22"/>
            </p:custDataLst>
          </p:nvPr>
        </p:nvSpPr>
        <p:spPr>
          <a:xfrm>
            <a:off x="4961399" y="2113692"/>
            <a:ext cx="2088232" cy="523220"/>
          </a:xfrm>
          <a:prstGeom prst="rect">
            <a:avLst/>
          </a:prstGeom>
          <a:noFill/>
        </p:spPr>
        <p:txBody>
          <a:bodyPr wrap="square" rtlCol="0">
            <a:spAutoFit/>
          </a:bodyPr>
          <a:lstStyle/>
          <a:p>
            <a:pPr algn="ctr"/>
            <a:r>
              <a:rPr lang="fr-FR" sz="1400" dirty="0" smtClean="0"/>
              <a:t>CONSTATER</a:t>
            </a:r>
          </a:p>
          <a:p>
            <a:pPr algn="ctr"/>
            <a:r>
              <a:rPr lang="fr-FR" sz="1400" dirty="0" smtClean="0"/>
              <a:t> votre situation présente</a:t>
            </a:r>
            <a:endParaRPr lang="en-US" sz="1400" dirty="0"/>
          </a:p>
        </p:txBody>
      </p:sp>
      <p:sp>
        <p:nvSpPr>
          <p:cNvPr id="28" name="ZoneTexte 27"/>
          <p:cNvSpPr txBox="1"/>
          <p:nvPr>
            <p:custDataLst>
              <p:tags r:id="rId23"/>
            </p:custDataLst>
          </p:nvPr>
        </p:nvSpPr>
        <p:spPr>
          <a:xfrm>
            <a:off x="6401559" y="1844824"/>
            <a:ext cx="288032" cy="369332"/>
          </a:xfrm>
          <a:prstGeom prst="rect">
            <a:avLst/>
          </a:prstGeom>
          <a:noFill/>
        </p:spPr>
        <p:txBody>
          <a:bodyPr wrap="square" rtlCol="0">
            <a:spAutoFit/>
          </a:bodyPr>
          <a:lstStyle/>
          <a:p>
            <a:r>
              <a:rPr lang="fr-FR" b="1" dirty="0">
                <a:solidFill>
                  <a:srgbClr val="00CC99"/>
                </a:solidFill>
              </a:rPr>
              <a:t>3</a:t>
            </a:r>
            <a:endParaRPr lang="en-US" b="1" dirty="0">
              <a:solidFill>
                <a:srgbClr val="00CC99"/>
              </a:solidFill>
            </a:endParaRPr>
          </a:p>
        </p:txBody>
      </p:sp>
      <p:sp>
        <p:nvSpPr>
          <p:cNvPr id="29" name="ZoneTexte 28"/>
          <p:cNvSpPr txBox="1"/>
          <p:nvPr>
            <p:custDataLst>
              <p:tags r:id="rId24"/>
            </p:custDataLst>
          </p:nvPr>
        </p:nvSpPr>
        <p:spPr>
          <a:xfrm>
            <a:off x="5969511" y="3429000"/>
            <a:ext cx="1944216" cy="523220"/>
          </a:xfrm>
          <a:prstGeom prst="rect">
            <a:avLst/>
          </a:prstGeom>
          <a:noFill/>
        </p:spPr>
        <p:txBody>
          <a:bodyPr wrap="square" rtlCol="0">
            <a:spAutoFit/>
          </a:bodyPr>
          <a:lstStyle/>
          <a:p>
            <a:pPr algn="ctr"/>
            <a:r>
              <a:rPr lang="fr-FR" sz="1400" dirty="0" smtClean="0"/>
              <a:t>IDENTIFIEZ</a:t>
            </a:r>
          </a:p>
          <a:p>
            <a:pPr algn="ctr"/>
            <a:r>
              <a:rPr lang="fr-FR" sz="1400" dirty="0" smtClean="0"/>
              <a:t> vos enjeux</a:t>
            </a:r>
            <a:endParaRPr lang="en-US" sz="1400" dirty="0"/>
          </a:p>
        </p:txBody>
      </p:sp>
      <p:sp>
        <p:nvSpPr>
          <p:cNvPr id="30" name="ZoneTexte 29"/>
          <p:cNvSpPr txBox="1"/>
          <p:nvPr>
            <p:custDataLst>
              <p:tags r:id="rId25"/>
            </p:custDataLst>
          </p:nvPr>
        </p:nvSpPr>
        <p:spPr>
          <a:xfrm>
            <a:off x="7409671" y="3707740"/>
            <a:ext cx="288032" cy="369332"/>
          </a:xfrm>
          <a:prstGeom prst="rect">
            <a:avLst/>
          </a:prstGeom>
          <a:noFill/>
        </p:spPr>
        <p:txBody>
          <a:bodyPr wrap="square" rtlCol="0">
            <a:spAutoFit/>
          </a:bodyPr>
          <a:lstStyle/>
          <a:p>
            <a:r>
              <a:rPr lang="fr-FR" b="1" dirty="0" smtClean="0">
                <a:solidFill>
                  <a:schemeClr val="bg1">
                    <a:lumMod val="75000"/>
                  </a:schemeClr>
                </a:solidFill>
              </a:rPr>
              <a:t>4</a:t>
            </a:r>
            <a:endParaRPr lang="en-US" b="1" dirty="0">
              <a:solidFill>
                <a:schemeClr val="bg1">
                  <a:lumMod val="75000"/>
                </a:schemeClr>
              </a:solidFill>
            </a:endParaRPr>
          </a:p>
        </p:txBody>
      </p:sp>
      <p:sp>
        <p:nvSpPr>
          <p:cNvPr id="31" name="ZoneTexte 30"/>
          <p:cNvSpPr txBox="1"/>
          <p:nvPr>
            <p:custDataLst>
              <p:tags r:id="rId26"/>
            </p:custDataLst>
          </p:nvPr>
        </p:nvSpPr>
        <p:spPr>
          <a:xfrm>
            <a:off x="5177423" y="4797152"/>
            <a:ext cx="1944216" cy="523220"/>
          </a:xfrm>
          <a:prstGeom prst="rect">
            <a:avLst/>
          </a:prstGeom>
          <a:noFill/>
        </p:spPr>
        <p:txBody>
          <a:bodyPr wrap="square" rtlCol="0">
            <a:spAutoFit/>
          </a:bodyPr>
          <a:lstStyle/>
          <a:p>
            <a:pPr algn="ctr"/>
            <a:r>
              <a:rPr lang="fr-FR" sz="1400" dirty="0" smtClean="0"/>
              <a:t>CHOISIR</a:t>
            </a:r>
          </a:p>
          <a:p>
            <a:pPr algn="ctr"/>
            <a:r>
              <a:rPr lang="fr-FR" sz="1400" dirty="0" smtClean="0"/>
              <a:t> vos priorités</a:t>
            </a:r>
            <a:endParaRPr lang="en-US" sz="1400" dirty="0"/>
          </a:p>
        </p:txBody>
      </p:sp>
      <p:sp>
        <p:nvSpPr>
          <p:cNvPr id="32" name="ZoneTexte 31"/>
          <p:cNvSpPr txBox="1"/>
          <p:nvPr>
            <p:custDataLst>
              <p:tags r:id="rId27"/>
            </p:custDataLst>
          </p:nvPr>
        </p:nvSpPr>
        <p:spPr>
          <a:xfrm>
            <a:off x="3305215" y="5282044"/>
            <a:ext cx="1944216" cy="523220"/>
          </a:xfrm>
          <a:prstGeom prst="rect">
            <a:avLst/>
          </a:prstGeom>
          <a:noFill/>
        </p:spPr>
        <p:txBody>
          <a:bodyPr wrap="square" rtlCol="0">
            <a:spAutoFit/>
          </a:bodyPr>
          <a:lstStyle/>
          <a:p>
            <a:pPr algn="ctr"/>
            <a:r>
              <a:rPr lang="fr-FR" sz="1400" dirty="0" smtClean="0"/>
              <a:t>COMMUNIQUER</a:t>
            </a:r>
          </a:p>
          <a:p>
            <a:pPr algn="ctr"/>
            <a:r>
              <a:rPr lang="fr-FR" sz="1400" dirty="0" smtClean="0"/>
              <a:t> vos engagements</a:t>
            </a:r>
            <a:endParaRPr lang="en-US" sz="1400" dirty="0"/>
          </a:p>
        </p:txBody>
      </p:sp>
      <p:sp>
        <p:nvSpPr>
          <p:cNvPr id="33" name="ZoneTexte 32"/>
          <p:cNvSpPr txBox="1"/>
          <p:nvPr>
            <p:custDataLst>
              <p:tags r:id="rId28"/>
            </p:custDataLst>
          </p:nvPr>
        </p:nvSpPr>
        <p:spPr>
          <a:xfrm>
            <a:off x="1433007" y="4509120"/>
            <a:ext cx="1944216" cy="523220"/>
          </a:xfrm>
          <a:prstGeom prst="rect">
            <a:avLst/>
          </a:prstGeom>
          <a:noFill/>
        </p:spPr>
        <p:txBody>
          <a:bodyPr wrap="square" rtlCol="0">
            <a:spAutoFit/>
          </a:bodyPr>
          <a:lstStyle/>
          <a:p>
            <a:pPr algn="ctr"/>
            <a:r>
              <a:rPr lang="fr-FR" sz="1400" dirty="0" smtClean="0"/>
              <a:t>AGIR</a:t>
            </a:r>
          </a:p>
          <a:p>
            <a:pPr algn="ctr"/>
            <a:r>
              <a:rPr lang="fr-FR" sz="1400" dirty="0" smtClean="0"/>
              <a:t> progressivement</a:t>
            </a:r>
            <a:endParaRPr lang="en-US" sz="1400" dirty="0"/>
          </a:p>
        </p:txBody>
      </p:sp>
      <p:sp>
        <p:nvSpPr>
          <p:cNvPr id="34" name="ZoneTexte 33"/>
          <p:cNvSpPr txBox="1"/>
          <p:nvPr>
            <p:custDataLst>
              <p:tags r:id="rId29"/>
            </p:custDataLst>
          </p:nvPr>
        </p:nvSpPr>
        <p:spPr>
          <a:xfrm>
            <a:off x="1433007" y="2545740"/>
            <a:ext cx="1944216" cy="523220"/>
          </a:xfrm>
          <a:prstGeom prst="rect">
            <a:avLst/>
          </a:prstGeom>
          <a:noFill/>
        </p:spPr>
        <p:txBody>
          <a:bodyPr wrap="square" rtlCol="0">
            <a:spAutoFit/>
          </a:bodyPr>
          <a:lstStyle/>
          <a:p>
            <a:pPr algn="ctr"/>
            <a:r>
              <a:rPr lang="fr-FR" sz="1400" dirty="0" smtClean="0"/>
              <a:t>PARTAGER</a:t>
            </a:r>
          </a:p>
          <a:p>
            <a:pPr algn="ctr"/>
            <a:r>
              <a:rPr lang="fr-FR" sz="1400" dirty="0"/>
              <a:t>v</a:t>
            </a:r>
            <a:r>
              <a:rPr lang="fr-FR" sz="1400" dirty="0" smtClean="0"/>
              <a:t>otre vision</a:t>
            </a:r>
            <a:endParaRPr lang="en-US" sz="1400" dirty="0"/>
          </a:p>
        </p:txBody>
      </p:sp>
      <p:sp>
        <p:nvSpPr>
          <p:cNvPr id="35" name="ZoneTexte 34"/>
          <p:cNvSpPr txBox="1"/>
          <p:nvPr>
            <p:custDataLst>
              <p:tags r:id="rId30"/>
            </p:custDataLst>
          </p:nvPr>
        </p:nvSpPr>
        <p:spPr>
          <a:xfrm>
            <a:off x="6185535" y="5517232"/>
            <a:ext cx="288032" cy="369332"/>
          </a:xfrm>
          <a:prstGeom prst="rect">
            <a:avLst/>
          </a:prstGeom>
          <a:noFill/>
        </p:spPr>
        <p:txBody>
          <a:bodyPr wrap="square" rtlCol="0">
            <a:spAutoFit/>
          </a:bodyPr>
          <a:lstStyle/>
          <a:p>
            <a:r>
              <a:rPr lang="fr-FR" b="1" dirty="0" smtClean="0">
                <a:solidFill>
                  <a:schemeClr val="accent5">
                    <a:lumMod val="60000"/>
                    <a:lumOff val="40000"/>
                  </a:schemeClr>
                </a:solidFill>
              </a:rPr>
              <a:t>5</a:t>
            </a:r>
            <a:endParaRPr lang="en-US" b="1" dirty="0">
              <a:solidFill>
                <a:schemeClr val="accent5">
                  <a:lumMod val="60000"/>
                  <a:lumOff val="40000"/>
                </a:schemeClr>
              </a:solidFill>
            </a:endParaRPr>
          </a:p>
        </p:txBody>
      </p:sp>
      <p:sp>
        <p:nvSpPr>
          <p:cNvPr id="36" name="ZoneTexte 35"/>
          <p:cNvSpPr txBox="1"/>
          <p:nvPr>
            <p:custDataLst>
              <p:tags r:id="rId31"/>
            </p:custDataLst>
          </p:nvPr>
        </p:nvSpPr>
        <p:spPr>
          <a:xfrm>
            <a:off x="3953287" y="6011996"/>
            <a:ext cx="288032" cy="369332"/>
          </a:xfrm>
          <a:prstGeom prst="rect">
            <a:avLst/>
          </a:prstGeom>
          <a:noFill/>
        </p:spPr>
        <p:txBody>
          <a:bodyPr wrap="square" rtlCol="0">
            <a:spAutoFit/>
          </a:bodyPr>
          <a:lstStyle/>
          <a:p>
            <a:r>
              <a:rPr lang="fr-FR" b="1" dirty="0" smtClean="0">
                <a:solidFill>
                  <a:schemeClr val="accent2">
                    <a:lumMod val="60000"/>
                    <a:lumOff val="40000"/>
                  </a:schemeClr>
                </a:solidFill>
              </a:rPr>
              <a:t>6</a:t>
            </a:r>
            <a:endParaRPr lang="en-US" b="1" dirty="0">
              <a:solidFill>
                <a:schemeClr val="accent2">
                  <a:lumMod val="60000"/>
                  <a:lumOff val="40000"/>
                </a:schemeClr>
              </a:solidFill>
            </a:endParaRPr>
          </a:p>
        </p:txBody>
      </p:sp>
      <p:sp>
        <p:nvSpPr>
          <p:cNvPr id="37" name="ZoneTexte 36"/>
          <p:cNvSpPr txBox="1"/>
          <p:nvPr>
            <p:custDataLst>
              <p:tags r:id="rId32"/>
            </p:custDataLst>
          </p:nvPr>
        </p:nvSpPr>
        <p:spPr>
          <a:xfrm>
            <a:off x="1505015" y="4859868"/>
            <a:ext cx="288032" cy="369332"/>
          </a:xfrm>
          <a:prstGeom prst="rect">
            <a:avLst/>
          </a:prstGeom>
          <a:noFill/>
        </p:spPr>
        <p:txBody>
          <a:bodyPr wrap="square" rtlCol="0">
            <a:spAutoFit/>
          </a:bodyPr>
          <a:lstStyle/>
          <a:p>
            <a:r>
              <a:rPr lang="fr-FR" b="1" dirty="0" smtClean="0">
                <a:solidFill>
                  <a:srgbClr val="FFFF00"/>
                </a:solidFill>
              </a:rPr>
              <a:t>7</a:t>
            </a:r>
            <a:endParaRPr lang="en-US" b="1" dirty="0">
              <a:solidFill>
                <a:srgbClr val="FFFF00"/>
              </a:solidFill>
            </a:endParaRPr>
          </a:p>
        </p:txBody>
      </p:sp>
      <p:sp>
        <p:nvSpPr>
          <p:cNvPr id="38" name="ZoneTexte 37"/>
          <p:cNvSpPr txBox="1"/>
          <p:nvPr>
            <p:custDataLst>
              <p:tags r:id="rId33"/>
            </p:custDataLst>
          </p:nvPr>
        </p:nvSpPr>
        <p:spPr>
          <a:xfrm>
            <a:off x="1793047" y="2132856"/>
            <a:ext cx="288032" cy="369332"/>
          </a:xfrm>
          <a:prstGeom prst="rect">
            <a:avLst/>
          </a:prstGeom>
          <a:noFill/>
        </p:spPr>
        <p:txBody>
          <a:bodyPr wrap="square" rtlCol="0">
            <a:spAutoFit/>
          </a:bodyPr>
          <a:lstStyle/>
          <a:p>
            <a:r>
              <a:rPr lang="fr-FR" b="1" dirty="0">
                <a:solidFill>
                  <a:schemeClr val="accent1">
                    <a:lumMod val="60000"/>
                    <a:lumOff val="40000"/>
                  </a:schemeClr>
                </a:solidFill>
              </a:rPr>
              <a:t>1</a:t>
            </a:r>
            <a:endParaRPr lang="en-US" b="1" dirty="0">
              <a:solidFill>
                <a:schemeClr val="accent1">
                  <a:lumMod val="60000"/>
                  <a:lumOff val="40000"/>
                </a:schemeClr>
              </a:solidFill>
            </a:endParaRPr>
          </a:p>
        </p:txBody>
      </p:sp>
      <p:sp>
        <p:nvSpPr>
          <p:cNvPr id="41" name="ZoneTexte 40"/>
          <p:cNvSpPr txBox="1"/>
          <p:nvPr>
            <p:custDataLst>
              <p:tags r:id="rId34"/>
            </p:custDataLst>
          </p:nvPr>
        </p:nvSpPr>
        <p:spPr>
          <a:xfrm>
            <a:off x="3521239" y="3122965"/>
            <a:ext cx="2016224" cy="954107"/>
          </a:xfrm>
          <a:prstGeom prst="rect">
            <a:avLst/>
          </a:prstGeom>
          <a:noFill/>
        </p:spPr>
        <p:txBody>
          <a:bodyPr wrap="square" rtlCol="0">
            <a:spAutoFit/>
          </a:bodyPr>
          <a:lstStyle/>
          <a:p>
            <a:pPr algn="ctr"/>
            <a:r>
              <a:rPr lang="fr-FR" sz="1400" b="1" dirty="0" smtClean="0">
                <a:solidFill>
                  <a:schemeClr val="bg1">
                    <a:lumMod val="50000"/>
                  </a:schemeClr>
                </a:solidFill>
              </a:rPr>
              <a:t>DIALOGUE</a:t>
            </a:r>
          </a:p>
          <a:p>
            <a:pPr algn="ctr"/>
            <a:r>
              <a:rPr lang="fr-FR" sz="1400" b="1" dirty="0" smtClean="0">
                <a:solidFill>
                  <a:schemeClr val="bg1">
                    <a:lumMod val="50000"/>
                  </a:schemeClr>
                </a:solidFill>
              </a:rPr>
              <a:t>ACCOMPAGNEMENT</a:t>
            </a:r>
          </a:p>
          <a:p>
            <a:pPr algn="ctr"/>
            <a:r>
              <a:rPr lang="fr-FR" sz="1400" b="1" dirty="0" smtClean="0">
                <a:solidFill>
                  <a:schemeClr val="bg1">
                    <a:lumMod val="50000"/>
                  </a:schemeClr>
                </a:solidFill>
              </a:rPr>
              <a:t>STRATÉGIE</a:t>
            </a:r>
          </a:p>
          <a:p>
            <a:pPr algn="ctr"/>
            <a:r>
              <a:rPr lang="fr-FR" sz="1400" b="1" dirty="0" smtClean="0">
                <a:solidFill>
                  <a:schemeClr val="bg1">
                    <a:lumMod val="50000"/>
                  </a:schemeClr>
                </a:solidFill>
              </a:rPr>
              <a:t>FORMATION</a:t>
            </a:r>
            <a:endParaRPr lang="en-US" sz="1400" b="1" dirty="0">
              <a:solidFill>
                <a:schemeClr val="bg1">
                  <a:lumMod val="50000"/>
                </a:schemeClr>
              </a:solidFill>
            </a:endParaRPr>
          </a:p>
        </p:txBody>
      </p:sp>
      <p:sp>
        <p:nvSpPr>
          <p:cNvPr id="43" name="ZoneTexte 42"/>
          <p:cNvSpPr txBox="1"/>
          <p:nvPr>
            <p:custDataLst>
              <p:tags r:id="rId35"/>
            </p:custDataLst>
          </p:nvPr>
        </p:nvSpPr>
        <p:spPr>
          <a:xfrm rot="3445140">
            <a:off x="6679896" y="2274342"/>
            <a:ext cx="1094659" cy="246221"/>
          </a:xfrm>
          <a:prstGeom prst="rect">
            <a:avLst/>
          </a:prstGeom>
          <a:noFill/>
        </p:spPr>
        <p:txBody>
          <a:bodyPr wrap="square" rtlCol="0">
            <a:spAutoFit/>
          </a:bodyPr>
          <a:lstStyle/>
          <a:p>
            <a:r>
              <a:rPr lang="fr-FR" sz="1000" dirty="0" smtClean="0">
                <a:solidFill>
                  <a:schemeClr val="accent5">
                    <a:lumMod val="75000"/>
                  </a:schemeClr>
                </a:solidFill>
              </a:rPr>
              <a:t>DIAGNOSTIC</a:t>
            </a:r>
            <a:endParaRPr lang="en-US" sz="1000" dirty="0">
              <a:solidFill>
                <a:schemeClr val="accent5">
                  <a:lumMod val="75000"/>
                </a:schemeClr>
              </a:solidFill>
            </a:endParaRPr>
          </a:p>
        </p:txBody>
      </p:sp>
      <p:sp>
        <p:nvSpPr>
          <p:cNvPr id="44" name="ZoneTexte 43"/>
          <p:cNvSpPr txBox="1"/>
          <p:nvPr>
            <p:custDataLst>
              <p:tags r:id="rId36"/>
            </p:custDataLst>
          </p:nvPr>
        </p:nvSpPr>
        <p:spPr>
          <a:xfrm>
            <a:off x="6119664" y="1268760"/>
            <a:ext cx="3024336" cy="461665"/>
          </a:xfrm>
          <a:prstGeom prst="rect">
            <a:avLst/>
          </a:prstGeom>
          <a:solidFill>
            <a:schemeClr val="bg1"/>
          </a:solidFill>
          <a:ln>
            <a:solidFill>
              <a:srgbClr val="153180"/>
            </a:solidFill>
          </a:ln>
        </p:spPr>
        <p:txBody>
          <a:bodyPr wrap="square" rtlCol="0">
            <a:spAutoFit/>
          </a:bodyPr>
          <a:lstStyle/>
          <a:p>
            <a:r>
              <a:rPr lang="fr-FR" sz="1200" b="1" dirty="0" smtClean="0">
                <a:solidFill>
                  <a:schemeClr val="bg1">
                    <a:lumMod val="50000"/>
                  </a:schemeClr>
                </a:solidFill>
              </a:rPr>
              <a:t>Version allégée : au besoin, cliquer sur les cercles pour obtenir le détail.</a:t>
            </a:r>
            <a:endParaRPr lang="en-US" sz="1200" b="1" dirty="0">
              <a:solidFill>
                <a:schemeClr val="bg1">
                  <a:lumMod val="50000"/>
                </a:schemeClr>
              </a:solidFill>
            </a:endParaRPr>
          </a:p>
        </p:txBody>
      </p:sp>
      <p:sp>
        <p:nvSpPr>
          <p:cNvPr id="47" name="Flèche droite 46">
            <a:hlinkClick r:id="rId54" action="ppaction://hlinksldjump"/>
          </p:cNvPr>
          <p:cNvSpPr/>
          <p:nvPr>
            <p:custDataLst>
              <p:tags r:id="rId37"/>
            </p:custDataLst>
          </p:nvPr>
        </p:nvSpPr>
        <p:spPr>
          <a:xfrm rot="19614587">
            <a:off x="2234264" y="3048226"/>
            <a:ext cx="252000" cy="216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8" name="Flèche droite 47">
            <a:hlinkClick r:id="rId48" action="ppaction://hlinksldjump"/>
          </p:cNvPr>
          <p:cNvSpPr/>
          <p:nvPr>
            <p:custDataLst>
              <p:tags r:id="rId38"/>
            </p:custDataLst>
          </p:nvPr>
        </p:nvSpPr>
        <p:spPr>
          <a:xfrm rot="19614587">
            <a:off x="4034465" y="2184131"/>
            <a:ext cx="252000" cy="216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9" name="Flèche droite 48">
            <a:hlinkClick r:id="rId49" action="ppaction://hlinksldjump"/>
          </p:cNvPr>
          <p:cNvSpPr/>
          <p:nvPr>
            <p:custDataLst>
              <p:tags r:id="rId39"/>
            </p:custDataLst>
          </p:nvPr>
        </p:nvSpPr>
        <p:spPr>
          <a:xfrm rot="19614587">
            <a:off x="5762656" y="2616178"/>
            <a:ext cx="252000" cy="216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50" name="Flèche droite 49">
            <a:hlinkClick r:id="rId50" action="ppaction://hlinksldjump"/>
          </p:cNvPr>
          <p:cNvSpPr/>
          <p:nvPr>
            <p:custDataLst>
              <p:tags r:id="rId40"/>
            </p:custDataLst>
          </p:nvPr>
        </p:nvSpPr>
        <p:spPr>
          <a:xfrm rot="19614587">
            <a:off x="6770768" y="3912322"/>
            <a:ext cx="252000" cy="216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51" name="Flèche droite 50">
            <a:hlinkClick r:id="rId51" action="ppaction://hlinksldjump"/>
          </p:cNvPr>
          <p:cNvSpPr/>
          <p:nvPr>
            <p:custDataLst>
              <p:tags r:id="rId41"/>
            </p:custDataLst>
          </p:nvPr>
        </p:nvSpPr>
        <p:spPr>
          <a:xfrm rot="19614587">
            <a:off x="5906672" y="5280474"/>
            <a:ext cx="252000" cy="216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52" name="Flèche droite 51">
            <a:hlinkClick r:id="rId52" action="ppaction://hlinksldjump"/>
          </p:cNvPr>
          <p:cNvSpPr/>
          <p:nvPr>
            <p:custDataLst>
              <p:tags r:id="rId42"/>
            </p:custDataLst>
          </p:nvPr>
        </p:nvSpPr>
        <p:spPr>
          <a:xfrm rot="19614587">
            <a:off x="4034463" y="5784530"/>
            <a:ext cx="252000" cy="216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53" name="Flèche droite 52">
            <a:hlinkClick r:id="rId53" action="ppaction://hlinksldjump"/>
          </p:cNvPr>
          <p:cNvSpPr/>
          <p:nvPr>
            <p:custDataLst>
              <p:tags r:id="rId43"/>
            </p:custDataLst>
          </p:nvPr>
        </p:nvSpPr>
        <p:spPr>
          <a:xfrm rot="19614587">
            <a:off x="2162255" y="4992442"/>
            <a:ext cx="252000" cy="216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54" name="ZoneTexte 53"/>
          <p:cNvSpPr txBox="1"/>
          <p:nvPr>
            <p:custDataLst>
              <p:tags r:id="rId44"/>
            </p:custDataLst>
          </p:nvPr>
        </p:nvSpPr>
        <p:spPr>
          <a:xfrm>
            <a:off x="971600" y="6165304"/>
            <a:ext cx="2448272" cy="288032"/>
          </a:xfrm>
          <a:prstGeom prst="rect">
            <a:avLst/>
          </a:prstGeom>
          <a:noFill/>
        </p:spPr>
        <p:txBody>
          <a:bodyPr wrap="square" rtlCol="0">
            <a:spAutoFit/>
          </a:bodyPr>
          <a:lstStyle/>
          <a:p>
            <a:r>
              <a:rPr lang="fr-FR" sz="1200" i="1" dirty="0" smtClean="0"/>
              <a:t>Retour au sommaire principal</a:t>
            </a:r>
            <a:endParaRPr lang="en-US" sz="1200" i="1" dirty="0"/>
          </a:p>
        </p:txBody>
      </p:sp>
      <p:sp>
        <p:nvSpPr>
          <p:cNvPr id="55" name="Flèche droite 54">
            <a:hlinkClick r:id="rId55" action="ppaction://hlinksldjump"/>
          </p:cNvPr>
          <p:cNvSpPr/>
          <p:nvPr>
            <p:custDataLst>
              <p:tags r:id="rId45"/>
            </p:custDataLst>
          </p:nvPr>
        </p:nvSpPr>
        <p:spPr>
          <a:xfrm rot="19614587">
            <a:off x="527403" y="6081098"/>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custDataLst>
              <p:tags r:id="rId1"/>
            </p:custDataLst>
          </p:nvPr>
        </p:nvSpPr>
        <p:spPr>
          <a:xfrm>
            <a:off x="7164288" y="5517232"/>
            <a:ext cx="1728192" cy="100811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86" name="Titre 1"/>
          <p:cNvSpPr>
            <a:spLocks noGrp="1"/>
          </p:cNvSpPr>
          <p:nvPr>
            <p:ph type="title"/>
            <p:custDataLst>
              <p:tags r:id="rId2"/>
            </p:custDataLst>
          </p:nvPr>
        </p:nvSpPr>
        <p:spPr>
          <a:xfrm>
            <a:off x="228600" y="214313"/>
            <a:ext cx="8486775" cy="796925"/>
          </a:xfrm>
        </p:spPr>
        <p:txBody>
          <a:bodyPr anchor="t">
            <a:normAutofit/>
          </a:bodyPr>
          <a:lstStyle/>
          <a:p>
            <a:pPr defTabSz="898525">
              <a:tabLst>
                <a:tab pos="898525" algn="l"/>
              </a:tabLst>
            </a:pPr>
            <a:r>
              <a:rPr lang="fr-CA" sz="2600" dirty="0" smtClean="0">
                <a:ea typeface="ヒラギノ角ゴ Pro W3"/>
              </a:rPr>
              <a:t>Annexe 3 : Développement durable (1/2)</a:t>
            </a:r>
          </a:p>
        </p:txBody>
      </p:sp>
      <p:sp>
        <p:nvSpPr>
          <p:cNvPr id="4" name="Rectangle 3"/>
          <p:cNvSpPr/>
          <p:nvPr>
            <p:custDataLst>
              <p:tags r:id="rId3"/>
            </p:custDataLst>
          </p:nvPr>
        </p:nvSpPr>
        <p:spPr>
          <a:xfrm>
            <a:off x="395536" y="1268760"/>
            <a:ext cx="3637472"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solidFill>
                  <a:schemeClr val="tx1"/>
                </a:solidFill>
              </a:rPr>
              <a:t>La performance de l’organisation</a:t>
            </a:r>
            <a:br>
              <a:rPr lang="fr-FR" dirty="0" smtClean="0">
                <a:solidFill>
                  <a:schemeClr val="tx1"/>
                </a:solidFill>
              </a:rPr>
            </a:br>
            <a:r>
              <a:rPr lang="fr-FR" dirty="0" smtClean="0">
                <a:solidFill>
                  <a:schemeClr val="tx1"/>
                </a:solidFill>
              </a:rPr>
              <a:t>est mesurée selon les 3 dimensions…</a:t>
            </a:r>
            <a:endParaRPr lang="en-US" dirty="0">
              <a:solidFill>
                <a:schemeClr val="tx1"/>
              </a:solidFill>
            </a:endParaRPr>
          </a:p>
        </p:txBody>
      </p:sp>
      <p:sp>
        <p:nvSpPr>
          <p:cNvPr id="5" name="Rectangle 4"/>
          <p:cNvSpPr/>
          <p:nvPr>
            <p:custDataLst>
              <p:tags r:id="rId4"/>
            </p:custDataLst>
          </p:nvPr>
        </p:nvSpPr>
        <p:spPr>
          <a:xfrm>
            <a:off x="5076056" y="1268760"/>
            <a:ext cx="4032448"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dirty="0" smtClean="0">
                <a:solidFill>
                  <a:schemeClr val="tx1"/>
                </a:solidFill>
              </a:rPr>
              <a:t>…qui interagissent par le biais de la gouvernance et des pratiques de gestion</a:t>
            </a:r>
            <a:endParaRPr lang="en-US" dirty="0">
              <a:solidFill>
                <a:schemeClr val="tx1"/>
              </a:solidFill>
            </a:endParaRPr>
          </a:p>
        </p:txBody>
      </p:sp>
      <p:grpSp>
        <p:nvGrpSpPr>
          <p:cNvPr id="14" name="Groupe 13"/>
          <p:cNvGrpSpPr/>
          <p:nvPr>
            <p:custDataLst>
              <p:tags r:id="rId5"/>
            </p:custDataLst>
          </p:nvPr>
        </p:nvGrpSpPr>
        <p:grpSpPr>
          <a:xfrm>
            <a:off x="3559324" y="1640563"/>
            <a:ext cx="1800000" cy="2520000"/>
            <a:chOff x="4151756" y="2527416"/>
            <a:chExt cx="1368152" cy="2088232"/>
          </a:xfrm>
        </p:grpSpPr>
        <p:sp>
          <p:nvSpPr>
            <p:cNvPr id="6" name="Ellipse 5"/>
            <p:cNvSpPr/>
            <p:nvPr/>
          </p:nvSpPr>
          <p:spPr>
            <a:xfrm>
              <a:off x="4151756" y="2527416"/>
              <a:ext cx="1368152" cy="2088232"/>
            </a:xfrm>
            <a:prstGeom prst="ellips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ZoneTexte 9"/>
            <p:cNvSpPr txBox="1"/>
            <p:nvPr/>
          </p:nvSpPr>
          <p:spPr>
            <a:xfrm>
              <a:off x="4264564" y="2959658"/>
              <a:ext cx="1111328" cy="204034"/>
            </a:xfrm>
            <a:prstGeom prst="rect">
              <a:avLst/>
            </a:prstGeom>
            <a:noFill/>
          </p:spPr>
          <p:txBody>
            <a:bodyPr wrap="square" rtlCol="0">
              <a:spAutoFit/>
            </a:bodyPr>
            <a:lstStyle/>
            <a:p>
              <a:pPr algn="ctr"/>
              <a:r>
                <a:rPr lang="fr-FR" sz="1000" b="1" dirty="0" smtClean="0"/>
                <a:t>SOCIAL</a:t>
              </a:r>
              <a:endParaRPr lang="en-US" sz="1000" b="1" dirty="0"/>
            </a:p>
          </p:txBody>
        </p:sp>
      </p:grpSp>
      <p:grpSp>
        <p:nvGrpSpPr>
          <p:cNvPr id="16" name="Groupe 15"/>
          <p:cNvGrpSpPr/>
          <p:nvPr>
            <p:custDataLst>
              <p:tags r:id="rId6"/>
            </p:custDataLst>
          </p:nvPr>
        </p:nvGrpSpPr>
        <p:grpSpPr>
          <a:xfrm>
            <a:off x="2212981" y="3286946"/>
            <a:ext cx="2520000" cy="1800000"/>
            <a:chOff x="3069936" y="3873059"/>
            <a:chExt cx="2066627" cy="1304925"/>
          </a:xfrm>
        </p:grpSpPr>
        <p:sp>
          <p:nvSpPr>
            <p:cNvPr id="8" name="Ellipse 7"/>
            <p:cNvSpPr/>
            <p:nvPr/>
          </p:nvSpPr>
          <p:spPr>
            <a:xfrm rot="14883833">
              <a:off x="3450787" y="3492208"/>
              <a:ext cx="1304925" cy="2066627"/>
            </a:xfrm>
            <a:prstGeom prst="ellipse">
              <a:avLst/>
            </a:prstGeom>
            <a:solidFill>
              <a:schemeClr val="accent5">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ZoneTexte 10"/>
            <p:cNvSpPr txBox="1"/>
            <p:nvPr/>
          </p:nvSpPr>
          <p:spPr>
            <a:xfrm>
              <a:off x="3129245" y="4673881"/>
              <a:ext cx="1683741" cy="178500"/>
            </a:xfrm>
            <a:prstGeom prst="rect">
              <a:avLst/>
            </a:prstGeom>
            <a:noFill/>
          </p:spPr>
          <p:txBody>
            <a:bodyPr wrap="square" rtlCol="0">
              <a:spAutoFit/>
            </a:bodyPr>
            <a:lstStyle/>
            <a:p>
              <a:pPr algn="ctr"/>
              <a:r>
                <a:rPr lang="fr-FR" sz="1000" b="1" dirty="0"/>
                <a:t>É</a:t>
              </a:r>
              <a:r>
                <a:rPr lang="fr-FR" sz="1000" b="1" dirty="0" smtClean="0"/>
                <a:t>CONOMIE ET FINANCE</a:t>
              </a:r>
              <a:endParaRPr lang="en-US" sz="1000" b="1" dirty="0"/>
            </a:p>
          </p:txBody>
        </p:sp>
      </p:grpSp>
      <p:grpSp>
        <p:nvGrpSpPr>
          <p:cNvPr id="15" name="Groupe 14"/>
          <p:cNvGrpSpPr/>
          <p:nvPr>
            <p:custDataLst>
              <p:tags r:id="rId7"/>
            </p:custDataLst>
          </p:nvPr>
        </p:nvGrpSpPr>
        <p:grpSpPr>
          <a:xfrm>
            <a:off x="4211960" y="3286946"/>
            <a:ext cx="2520000" cy="1800000"/>
            <a:chOff x="4613906" y="3787662"/>
            <a:chExt cx="2088232" cy="1368152"/>
          </a:xfrm>
        </p:grpSpPr>
        <p:sp>
          <p:nvSpPr>
            <p:cNvPr id="7" name="Ellipse 6"/>
            <p:cNvSpPr/>
            <p:nvPr/>
          </p:nvSpPr>
          <p:spPr>
            <a:xfrm rot="6638424">
              <a:off x="4973946" y="3427622"/>
              <a:ext cx="1368152" cy="2088232"/>
            </a:xfrm>
            <a:prstGeom prst="ellipse">
              <a:avLst/>
            </a:prstGeom>
            <a:solidFill>
              <a:srgbClr val="92D05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ZoneTexte 11"/>
            <p:cNvSpPr txBox="1"/>
            <p:nvPr/>
          </p:nvSpPr>
          <p:spPr>
            <a:xfrm>
              <a:off x="4887314" y="4615648"/>
              <a:ext cx="1755387" cy="187149"/>
            </a:xfrm>
            <a:prstGeom prst="rect">
              <a:avLst/>
            </a:prstGeom>
            <a:noFill/>
          </p:spPr>
          <p:txBody>
            <a:bodyPr wrap="square" rtlCol="0">
              <a:spAutoFit/>
            </a:bodyPr>
            <a:lstStyle/>
            <a:p>
              <a:pPr algn="ctr"/>
              <a:r>
                <a:rPr lang="fr-FR" sz="1000" b="1" dirty="0" smtClean="0"/>
                <a:t>ENVIRONNEMENT</a:t>
              </a:r>
              <a:endParaRPr lang="en-US" sz="1000" b="1" dirty="0"/>
            </a:p>
          </p:txBody>
        </p:sp>
      </p:grpSp>
      <p:grpSp>
        <p:nvGrpSpPr>
          <p:cNvPr id="17" name="Groupe 16"/>
          <p:cNvGrpSpPr/>
          <p:nvPr>
            <p:custDataLst>
              <p:tags r:id="rId8"/>
            </p:custDataLst>
          </p:nvPr>
        </p:nvGrpSpPr>
        <p:grpSpPr>
          <a:xfrm>
            <a:off x="3439804" y="3127794"/>
            <a:ext cx="1990063" cy="892303"/>
            <a:chOff x="3841750" y="3738378"/>
            <a:chExt cx="1990063" cy="892303"/>
          </a:xfrm>
        </p:grpSpPr>
        <p:sp>
          <p:nvSpPr>
            <p:cNvPr id="9" name="Ellipse 8"/>
            <p:cNvSpPr/>
            <p:nvPr/>
          </p:nvSpPr>
          <p:spPr>
            <a:xfrm rot="20883818">
              <a:off x="3841750" y="3738378"/>
              <a:ext cx="1990063" cy="892303"/>
            </a:xfrm>
            <a:prstGeom prst="ellipse">
              <a:avLst/>
            </a:prstGeom>
            <a:noFill/>
            <a:ln w="76200">
              <a:solidFill>
                <a:srgbClr val="FFFFFF">
                  <a:alpha val="69804"/>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ZoneTexte 12"/>
            <p:cNvSpPr txBox="1"/>
            <p:nvPr/>
          </p:nvSpPr>
          <p:spPr>
            <a:xfrm>
              <a:off x="4037842" y="3999514"/>
              <a:ext cx="1723428" cy="400110"/>
            </a:xfrm>
            <a:prstGeom prst="rect">
              <a:avLst/>
            </a:prstGeom>
            <a:noFill/>
          </p:spPr>
          <p:txBody>
            <a:bodyPr wrap="square" rtlCol="0">
              <a:spAutoFit/>
            </a:bodyPr>
            <a:lstStyle/>
            <a:p>
              <a:pPr algn="ctr"/>
              <a:r>
                <a:rPr lang="fr-FR" sz="1000" b="1" dirty="0" smtClean="0">
                  <a:solidFill>
                    <a:schemeClr val="bg1"/>
                  </a:solidFill>
                  <a:latin typeface="Aharoni" pitchFamily="2" charset="-79"/>
                  <a:cs typeface="Aharoni" pitchFamily="2" charset="-79"/>
                </a:rPr>
                <a:t>GOUVERNANCE et pratiques de gestion</a:t>
              </a:r>
              <a:endParaRPr lang="en-US" sz="1000" b="1" dirty="0">
                <a:solidFill>
                  <a:schemeClr val="bg1"/>
                </a:solidFill>
                <a:latin typeface="Aharoni" pitchFamily="2" charset="-79"/>
                <a:cs typeface="Aharoni" pitchFamily="2" charset="-79"/>
              </a:endParaRPr>
            </a:p>
          </p:txBody>
        </p:sp>
      </p:grpSp>
      <p:sp>
        <p:nvSpPr>
          <p:cNvPr id="18" name="ZoneTexte 17"/>
          <p:cNvSpPr txBox="1"/>
          <p:nvPr>
            <p:custDataLst>
              <p:tags r:id="rId9"/>
            </p:custDataLst>
          </p:nvPr>
        </p:nvSpPr>
        <p:spPr>
          <a:xfrm>
            <a:off x="683568" y="5118283"/>
            <a:ext cx="8352928" cy="738664"/>
          </a:xfrm>
          <a:prstGeom prst="rect">
            <a:avLst/>
          </a:prstGeom>
          <a:noFill/>
        </p:spPr>
        <p:txBody>
          <a:bodyPr wrap="square" rtlCol="0">
            <a:spAutoFit/>
          </a:bodyPr>
          <a:lstStyle/>
          <a:p>
            <a:r>
              <a:rPr lang="fr-FR" sz="1400" dirty="0" smtClean="0"/>
              <a:t>Dans la démarche BNQ 21000, nous faisons de la gouvernance une dimension en soi (dimension transversale). Elle caractérise l’ensemble des actions et des processus de pilotage des relations internes et externes avec les différentes parties prenantes de l’organisation.</a:t>
            </a:r>
            <a:endParaRPr lang="en-US" sz="1400" dirty="0"/>
          </a:p>
        </p:txBody>
      </p:sp>
      <p:sp>
        <p:nvSpPr>
          <p:cNvPr id="21" name="ZoneTexte 20"/>
          <p:cNvSpPr txBox="1"/>
          <p:nvPr>
            <p:custDataLst>
              <p:tags r:id="rId10"/>
            </p:custDataLst>
          </p:nvPr>
        </p:nvSpPr>
        <p:spPr>
          <a:xfrm>
            <a:off x="971600" y="5949280"/>
            <a:ext cx="4680520" cy="276999"/>
          </a:xfrm>
          <a:prstGeom prst="rect">
            <a:avLst/>
          </a:prstGeom>
          <a:noFill/>
        </p:spPr>
        <p:txBody>
          <a:bodyPr wrap="square" rtlCol="0">
            <a:spAutoFit/>
          </a:bodyPr>
          <a:lstStyle/>
          <a:p>
            <a:r>
              <a:rPr lang="fr-FR" sz="1200" i="1" dirty="0" smtClean="0"/>
              <a:t>Accéder à la page 2 de « Développement durable »</a:t>
            </a:r>
            <a:endParaRPr lang="en-US" sz="1200" i="1" dirty="0"/>
          </a:p>
        </p:txBody>
      </p:sp>
      <p:sp>
        <p:nvSpPr>
          <p:cNvPr id="25" name="Flèche droite 24">
            <a:hlinkClick r:id="rId16" action="ppaction://hlinksldjump"/>
          </p:cNvPr>
          <p:cNvSpPr/>
          <p:nvPr>
            <p:custDataLst>
              <p:tags r:id="rId11"/>
            </p:custDataLst>
          </p:nvPr>
        </p:nvSpPr>
        <p:spPr>
          <a:xfrm rot="19614587">
            <a:off x="599411" y="5865075"/>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26" name="ZoneTexte 25"/>
          <p:cNvSpPr txBox="1"/>
          <p:nvPr>
            <p:custDataLst>
              <p:tags r:id="rId12"/>
            </p:custDataLst>
          </p:nvPr>
        </p:nvSpPr>
        <p:spPr>
          <a:xfrm>
            <a:off x="971600" y="6381328"/>
            <a:ext cx="2520280" cy="288032"/>
          </a:xfrm>
          <a:prstGeom prst="rect">
            <a:avLst/>
          </a:prstGeom>
          <a:noFill/>
        </p:spPr>
        <p:txBody>
          <a:bodyPr wrap="square" rtlCol="0">
            <a:spAutoFit/>
          </a:bodyPr>
          <a:lstStyle/>
          <a:p>
            <a:r>
              <a:rPr lang="fr-FR" sz="1200" i="1" dirty="0" smtClean="0"/>
              <a:t>Retour au sommaire principal</a:t>
            </a:r>
            <a:endParaRPr lang="en-US" sz="1200" i="1" dirty="0"/>
          </a:p>
        </p:txBody>
      </p:sp>
      <p:sp>
        <p:nvSpPr>
          <p:cNvPr id="27" name="Flèche droite 26">
            <a:hlinkClick r:id="rId17" action="ppaction://hlinksldjump"/>
          </p:cNvPr>
          <p:cNvSpPr/>
          <p:nvPr>
            <p:custDataLst>
              <p:tags r:id="rId13"/>
            </p:custDataLst>
          </p:nvPr>
        </p:nvSpPr>
        <p:spPr>
          <a:xfrm rot="19614587">
            <a:off x="599411" y="6297122"/>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p:tgtEl>
                                          <p:spTgt spid="4"/>
                                        </p:tgtEl>
                                      </p:cBhvr>
                                    </p:animEffect>
                                  </p:childTnLst>
                                </p:cTn>
                              </p:par>
                            </p:childTnLst>
                          </p:cTn>
                        </p:par>
                        <p:par>
                          <p:cTn id="8" fill="hold">
                            <p:stCondLst>
                              <p:cond delay="800"/>
                            </p:stCondLst>
                            <p:childTnLst>
                              <p:par>
                                <p:cTn id="9" presetID="10" presetClass="entr" presetSubtype="0" fill="hold" grpId="0" nodeType="after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800"/>
                                        <p:tgtEl>
                                          <p:spTgt spid="5"/>
                                        </p:tgtEl>
                                      </p:cBhvr>
                                    </p:animEffect>
                                  </p:childTnLst>
                                </p:cTn>
                              </p:par>
                            </p:childTnLst>
                          </p:cTn>
                        </p:par>
                        <p:par>
                          <p:cTn id="12" fill="hold">
                            <p:stCondLst>
                              <p:cond delay="2600"/>
                            </p:stCondLst>
                            <p:childTnLst>
                              <p:par>
                                <p:cTn id="13" presetID="10" presetClass="entr" presetSubtype="0" fill="hold" grpId="0" nodeType="afterEffect">
                                  <p:stCondLst>
                                    <p:cond delay="100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8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Bouée 32"/>
          <p:cNvSpPr/>
          <p:nvPr>
            <p:custDataLst>
              <p:tags r:id="rId1"/>
            </p:custDataLst>
          </p:nvPr>
        </p:nvSpPr>
        <p:spPr>
          <a:xfrm rot="20880513">
            <a:off x="2739528" y="2454585"/>
            <a:ext cx="3094847" cy="2093893"/>
          </a:xfrm>
          <a:prstGeom prst="donut">
            <a:avLst>
              <a:gd name="adj" fmla="val 28217"/>
            </a:avLst>
          </a:prstGeom>
          <a:solidFill>
            <a:schemeClr val="bg1">
              <a:lumMod val="85000"/>
              <a:alpha val="37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386" name="Titre 1"/>
          <p:cNvSpPr>
            <a:spLocks noGrp="1"/>
          </p:cNvSpPr>
          <p:nvPr>
            <p:ph type="title"/>
            <p:custDataLst>
              <p:tags r:id="rId2"/>
            </p:custDataLst>
          </p:nvPr>
        </p:nvSpPr>
        <p:spPr>
          <a:xfrm>
            <a:off x="228600" y="214313"/>
            <a:ext cx="8486775" cy="796925"/>
          </a:xfrm>
        </p:spPr>
        <p:txBody>
          <a:bodyPr anchor="t">
            <a:normAutofit/>
          </a:bodyPr>
          <a:lstStyle/>
          <a:p>
            <a:pPr defTabSz="898525">
              <a:tabLst>
                <a:tab pos="898525" algn="l"/>
              </a:tabLst>
            </a:pPr>
            <a:r>
              <a:rPr lang="fr-CA" sz="2600" dirty="0" smtClean="0">
                <a:ea typeface="ヒラギノ角ゴ Pro W3"/>
              </a:rPr>
              <a:t>Annexe 3 : Développement durable (2/2)</a:t>
            </a:r>
          </a:p>
        </p:txBody>
      </p:sp>
      <p:sp>
        <p:nvSpPr>
          <p:cNvPr id="13" name="ZoneTexte 12"/>
          <p:cNvSpPr txBox="1"/>
          <p:nvPr>
            <p:custDataLst>
              <p:tags r:id="rId3"/>
            </p:custDataLst>
          </p:nvPr>
        </p:nvSpPr>
        <p:spPr>
          <a:xfrm>
            <a:off x="3131840" y="4527123"/>
            <a:ext cx="1800200" cy="246221"/>
          </a:xfrm>
          <a:prstGeom prst="rect">
            <a:avLst/>
          </a:prstGeom>
          <a:noFill/>
          <a:ln>
            <a:noFill/>
          </a:ln>
        </p:spPr>
        <p:txBody>
          <a:bodyPr wrap="square" rtlCol="0">
            <a:spAutoFit/>
          </a:bodyPr>
          <a:lstStyle/>
          <a:p>
            <a:pPr algn="ctr"/>
            <a:r>
              <a:rPr lang="fr-FR" sz="1000" b="1" dirty="0" smtClean="0">
                <a:solidFill>
                  <a:schemeClr val="bg1">
                    <a:lumMod val="50000"/>
                  </a:schemeClr>
                </a:solidFill>
                <a:latin typeface="Aharoni" pitchFamily="2" charset="-79"/>
                <a:cs typeface="Aharoni" pitchFamily="2" charset="-79"/>
              </a:rPr>
              <a:t>Parties prenantes internes</a:t>
            </a:r>
            <a:endParaRPr lang="en-US" sz="1000" b="1" dirty="0">
              <a:solidFill>
                <a:schemeClr val="bg1">
                  <a:lumMod val="50000"/>
                </a:schemeClr>
              </a:solidFill>
              <a:latin typeface="Aharoni" pitchFamily="2" charset="-79"/>
              <a:cs typeface="Aharoni" pitchFamily="2" charset="-79"/>
            </a:endParaRPr>
          </a:p>
        </p:txBody>
      </p:sp>
      <p:pic>
        <p:nvPicPr>
          <p:cNvPr id="19" name="Picture 2" descr="C:\Users\anne\Dropbox\Anne_Ellipsos\BNQ 21000\Picture 17.png"/>
          <p:cNvPicPr>
            <a:picLocks noChangeAspect="1" noChangeArrowheads="1"/>
          </p:cNvPicPr>
          <p:nvPr>
            <p:custDataLst>
              <p:tags r:id="rId4"/>
            </p:custDataLst>
          </p:nvPr>
        </p:nvPicPr>
        <p:blipFill>
          <a:blip r:embed="rId29" cstate="print"/>
          <a:srcRect/>
          <a:stretch>
            <a:fillRect/>
          </a:stretch>
        </p:blipFill>
        <p:spPr bwMode="auto">
          <a:xfrm>
            <a:off x="3635896" y="3157470"/>
            <a:ext cx="1440160" cy="577565"/>
          </a:xfrm>
          <a:prstGeom prst="rect">
            <a:avLst/>
          </a:prstGeom>
          <a:ln>
            <a:noFill/>
          </a:ln>
          <a:effectLst>
            <a:softEdge rad="112500"/>
          </a:effectLst>
        </p:spPr>
      </p:pic>
      <p:sp>
        <p:nvSpPr>
          <p:cNvPr id="21" name="ZoneTexte 20"/>
          <p:cNvSpPr txBox="1"/>
          <p:nvPr>
            <p:custDataLst>
              <p:tags r:id="rId5"/>
            </p:custDataLst>
          </p:nvPr>
        </p:nvSpPr>
        <p:spPr>
          <a:xfrm>
            <a:off x="2843808" y="2726923"/>
            <a:ext cx="1296144" cy="338554"/>
          </a:xfrm>
          <a:prstGeom prst="rect">
            <a:avLst/>
          </a:prstGeom>
          <a:noFill/>
        </p:spPr>
        <p:txBody>
          <a:bodyPr wrap="square" rtlCol="0">
            <a:spAutoFit/>
          </a:bodyPr>
          <a:lstStyle/>
          <a:p>
            <a:r>
              <a:rPr lang="fr-FR" sz="1600" dirty="0" smtClean="0"/>
              <a:t>Syndicats</a:t>
            </a:r>
            <a:endParaRPr lang="en-US" sz="1600" dirty="0"/>
          </a:p>
        </p:txBody>
      </p:sp>
      <p:sp>
        <p:nvSpPr>
          <p:cNvPr id="22" name="ZoneTexte 21"/>
          <p:cNvSpPr txBox="1"/>
          <p:nvPr>
            <p:custDataLst>
              <p:tags r:id="rId6"/>
            </p:custDataLst>
          </p:nvPr>
        </p:nvSpPr>
        <p:spPr>
          <a:xfrm>
            <a:off x="4932040" y="2654915"/>
            <a:ext cx="1296144" cy="338554"/>
          </a:xfrm>
          <a:prstGeom prst="rect">
            <a:avLst/>
          </a:prstGeom>
          <a:noFill/>
        </p:spPr>
        <p:txBody>
          <a:bodyPr wrap="square" rtlCol="0">
            <a:spAutoFit/>
          </a:bodyPr>
          <a:lstStyle/>
          <a:p>
            <a:r>
              <a:rPr lang="fr-FR" sz="1600" dirty="0" smtClean="0"/>
              <a:t>Employés</a:t>
            </a:r>
            <a:endParaRPr lang="en-US" sz="1600" dirty="0"/>
          </a:p>
        </p:txBody>
      </p:sp>
      <p:sp>
        <p:nvSpPr>
          <p:cNvPr id="23" name="ZoneTexte 22"/>
          <p:cNvSpPr txBox="1"/>
          <p:nvPr>
            <p:custDataLst>
              <p:tags r:id="rId7"/>
            </p:custDataLst>
          </p:nvPr>
        </p:nvSpPr>
        <p:spPr>
          <a:xfrm>
            <a:off x="3779912" y="4188569"/>
            <a:ext cx="1296144" cy="338554"/>
          </a:xfrm>
          <a:prstGeom prst="rect">
            <a:avLst/>
          </a:prstGeom>
          <a:noFill/>
        </p:spPr>
        <p:txBody>
          <a:bodyPr wrap="square" rtlCol="0">
            <a:spAutoFit/>
          </a:bodyPr>
          <a:lstStyle/>
          <a:p>
            <a:r>
              <a:rPr lang="fr-FR" sz="1600" dirty="0" smtClean="0"/>
              <a:t>Direction</a:t>
            </a:r>
            <a:endParaRPr lang="en-US" sz="1600" dirty="0"/>
          </a:p>
        </p:txBody>
      </p:sp>
      <p:sp>
        <p:nvSpPr>
          <p:cNvPr id="24" name="Bouée 23"/>
          <p:cNvSpPr/>
          <p:nvPr>
            <p:custDataLst>
              <p:tags r:id="rId8"/>
            </p:custDataLst>
          </p:nvPr>
        </p:nvSpPr>
        <p:spPr>
          <a:xfrm rot="20880513">
            <a:off x="1162275" y="1363416"/>
            <a:ext cx="6243386" cy="4570712"/>
          </a:xfrm>
          <a:prstGeom prst="donut">
            <a:avLst>
              <a:gd name="adj" fmla="val 19665"/>
            </a:avLst>
          </a:prstGeom>
          <a:solidFill>
            <a:schemeClr val="accent1">
              <a:lumMod val="20000"/>
              <a:lumOff val="80000"/>
              <a:alpha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ZoneTexte 24"/>
          <p:cNvSpPr txBox="1"/>
          <p:nvPr>
            <p:custDataLst>
              <p:tags r:id="rId9"/>
            </p:custDataLst>
          </p:nvPr>
        </p:nvSpPr>
        <p:spPr>
          <a:xfrm>
            <a:off x="1691680" y="1070739"/>
            <a:ext cx="2016224" cy="246221"/>
          </a:xfrm>
          <a:prstGeom prst="rect">
            <a:avLst/>
          </a:prstGeom>
          <a:noFill/>
          <a:ln>
            <a:noFill/>
          </a:ln>
        </p:spPr>
        <p:txBody>
          <a:bodyPr wrap="square" rtlCol="0">
            <a:spAutoFit/>
          </a:bodyPr>
          <a:lstStyle/>
          <a:p>
            <a:pPr algn="ctr"/>
            <a:r>
              <a:rPr lang="fr-FR" sz="1000" b="1" dirty="0" smtClean="0">
                <a:solidFill>
                  <a:schemeClr val="accent1">
                    <a:lumMod val="60000"/>
                    <a:lumOff val="40000"/>
                  </a:schemeClr>
                </a:solidFill>
                <a:latin typeface="Aharoni" pitchFamily="2" charset="-79"/>
                <a:cs typeface="Aharoni" pitchFamily="2" charset="-79"/>
              </a:rPr>
              <a:t>Parties prenantes externes</a:t>
            </a:r>
            <a:endParaRPr lang="en-US" sz="1000" b="1" dirty="0">
              <a:solidFill>
                <a:schemeClr val="accent1">
                  <a:lumMod val="60000"/>
                  <a:lumOff val="40000"/>
                </a:schemeClr>
              </a:solidFill>
              <a:latin typeface="Aharoni" pitchFamily="2" charset="-79"/>
              <a:cs typeface="Aharoni" pitchFamily="2" charset="-79"/>
            </a:endParaRPr>
          </a:p>
        </p:txBody>
      </p:sp>
      <p:sp>
        <p:nvSpPr>
          <p:cNvPr id="26" name="ZoneTexte 25"/>
          <p:cNvSpPr txBox="1"/>
          <p:nvPr>
            <p:custDataLst>
              <p:tags r:id="rId10"/>
            </p:custDataLst>
          </p:nvPr>
        </p:nvSpPr>
        <p:spPr>
          <a:xfrm>
            <a:off x="1475656" y="2748409"/>
            <a:ext cx="936104" cy="338554"/>
          </a:xfrm>
          <a:prstGeom prst="rect">
            <a:avLst/>
          </a:prstGeom>
          <a:noFill/>
        </p:spPr>
        <p:txBody>
          <a:bodyPr wrap="square" rtlCol="0">
            <a:spAutoFit/>
          </a:bodyPr>
          <a:lstStyle/>
          <a:p>
            <a:r>
              <a:rPr lang="fr-FR" sz="1600" dirty="0" smtClean="0"/>
              <a:t>Clients</a:t>
            </a:r>
            <a:endParaRPr lang="en-US" sz="1600" dirty="0"/>
          </a:p>
        </p:txBody>
      </p:sp>
      <p:sp>
        <p:nvSpPr>
          <p:cNvPr id="27" name="ZoneTexte 26"/>
          <p:cNvSpPr txBox="1"/>
          <p:nvPr>
            <p:custDataLst>
              <p:tags r:id="rId11"/>
            </p:custDataLst>
          </p:nvPr>
        </p:nvSpPr>
        <p:spPr>
          <a:xfrm>
            <a:off x="2555776" y="1740297"/>
            <a:ext cx="1656184" cy="338554"/>
          </a:xfrm>
          <a:prstGeom prst="rect">
            <a:avLst/>
          </a:prstGeom>
          <a:noFill/>
        </p:spPr>
        <p:txBody>
          <a:bodyPr wrap="square" rtlCol="0">
            <a:spAutoFit/>
          </a:bodyPr>
          <a:lstStyle/>
          <a:p>
            <a:r>
              <a:rPr lang="fr-FR" sz="1600" dirty="0" smtClean="0"/>
              <a:t>Fournisseurs</a:t>
            </a:r>
            <a:endParaRPr lang="en-US" sz="1600" dirty="0"/>
          </a:p>
        </p:txBody>
      </p:sp>
      <p:sp>
        <p:nvSpPr>
          <p:cNvPr id="28" name="ZoneTexte 27"/>
          <p:cNvSpPr txBox="1"/>
          <p:nvPr>
            <p:custDataLst>
              <p:tags r:id="rId12"/>
            </p:custDataLst>
          </p:nvPr>
        </p:nvSpPr>
        <p:spPr>
          <a:xfrm>
            <a:off x="2123728" y="4743147"/>
            <a:ext cx="2520280" cy="584775"/>
          </a:xfrm>
          <a:prstGeom prst="rect">
            <a:avLst/>
          </a:prstGeom>
          <a:noFill/>
        </p:spPr>
        <p:txBody>
          <a:bodyPr wrap="square" rtlCol="0">
            <a:spAutoFit/>
          </a:bodyPr>
          <a:lstStyle/>
          <a:p>
            <a:r>
              <a:rPr lang="fr-FR" sz="1600" dirty="0" smtClean="0"/>
              <a:t>Représentants gouvernementaux</a:t>
            </a:r>
            <a:endParaRPr lang="en-US" sz="1600" dirty="0"/>
          </a:p>
        </p:txBody>
      </p:sp>
      <p:sp>
        <p:nvSpPr>
          <p:cNvPr id="29" name="ZoneTexte 28"/>
          <p:cNvSpPr txBox="1"/>
          <p:nvPr>
            <p:custDataLst>
              <p:tags r:id="rId13"/>
            </p:custDataLst>
          </p:nvPr>
        </p:nvSpPr>
        <p:spPr>
          <a:xfrm>
            <a:off x="4427984" y="4815155"/>
            <a:ext cx="1656184" cy="584775"/>
          </a:xfrm>
          <a:prstGeom prst="rect">
            <a:avLst/>
          </a:prstGeom>
          <a:noFill/>
        </p:spPr>
        <p:txBody>
          <a:bodyPr wrap="square" rtlCol="0">
            <a:spAutoFit/>
          </a:bodyPr>
          <a:lstStyle/>
          <a:p>
            <a:r>
              <a:rPr lang="fr-FR" sz="1600" dirty="0" smtClean="0"/>
              <a:t>Associations sectorielles</a:t>
            </a:r>
            <a:endParaRPr lang="en-US" sz="1600" dirty="0"/>
          </a:p>
        </p:txBody>
      </p:sp>
      <p:sp>
        <p:nvSpPr>
          <p:cNvPr id="30" name="ZoneTexte 29"/>
          <p:cNvSpPr txBox="1"/>
          <p:nvPr>
            <p:custDataLst>
              <p:tags r:id="rId14"/>
            </p:custDataLst>
          </p:nvPr>
        </p:nvSpPr>
        <p:spPr>
          <a:xfrm>
            <a:off x="5508104" y="4332585"/>
            <a:ext cx="1656184" cy="338554"/>
          </a:xfrm>
          <a:prstGeom prst="rect">
            <a:avLst/>
          </a:prstGeom>
          <a:noFill/>
        </p:spPr>
        <p:txBody>
          <a:bodyPr wrap="square" rtlCol="0">
            <a:spAutoFit/>
          </a:bodyPr>
          <a:lstStyle/>
          <a:p>
            <a:r>
              <a:rPr lang="fr-FR" sz="1600" dirty="0" smtClean="0"/>
              <a:t>Communauté</a:t>
            </a:r>
            <a:endParaRPr lang="en-US" sz="1600" dirty="0"/>
          </a:p>
        </p:txBody>
      </p:sp>
      <p:sp>
        <p:nvSpPr>
          <p:cNvPr id="31" name="ZoneTexte 30"/>
          <p:cNvSpPr txBox="1"/>
          <p:nvPr>
            <p:custDataLst>
              <p:tags r:id="rId15"/>
            </p:custDataLst>
          </p:nvPr>
        </p:nvSpPr>
        <p:spPr>
          <a:xfrm>
            <a:off x="4355976" y="1358771"/>
            <a:ext cx="1512168" cy="584775"/>
          </a:xfrm>
          <a:prstGeom prst="rect">
            <a:avLst/>
          </a:prstGeom>
          <a:noFill/>
        </p:spPr>
        <p:txBody>
          <a:bodyPr wrap="square" rtlCol="0">
            <a:spAutoFit/>
          </a:bodyPr>
          <a:lstStyle/>
          <a:p>
            <a:r>
              <a:rPr lang="fr-FR" sz="1600" dirty="0" smtClean="0"/>
              <a:t>Groupes</a:t>
            </a:r>
            <a:br>
              <a:rPr lang="fr-FR" sz="1600" dirty="0" smtClean="0"/>
            </a:br>
            <a:r>
              <a:rPr lang="fr-FR" sz="1600" dirty="0" smtClean="0"/>
              <a:t>de pression</a:t>
            </a:r>
            <a:endParaRPr lang="en-US" sz="1600" dirty="0"/>
          </a:p>
        </p:txBody>
      </p:sp>
      <p:sp>
        <p:nvSpPr>
          <p:cNvPr id="32" name="ZoneTexte 31"/>
          <p:cNvSpPr txBox="1"/>
          <p:nvPr>
            <p:custDataLst>
              <p:tags r:id="rId16"/>
            </p:custDataLst>
          </p:nvPr>
        </p:nvSpPr>
        <p:spPr>
          <a:xfrm>
            <a:off x="6516216" y="2820417"/>
            <a:ext cx="1008112" cy="338554"/>
          </a:xfrm>
          <a:prstGeom prst="rect">
            <a:avLst/>
          </a:prstGeom>
          <a:noFill/>
        </p:spPr>
        <p:txBody>
          <a:bodyPr wrap="square" rtlCol="0">
            <a:spAutoFit/>
          </a:bodyPr>
          <a:lstStyle/>
          <a:p>
            <a:r>
              <a:rPr lang="fr-FR" sz="1600" dirty="0" smtClean="0"/>
              <a:t>Médias</a:t>
            </a:r>
            <a:endParaRPr lang="en-US" sz="1600" dirty="0"/>
          </a:p>
        </p:txBody>
      </p:sp>
      <p:sp>
        <p:nvSpPr>
          <p:cNvPr id="36" name="ZoneTexte 35"/>
          <p:cNvSpPr txBox="1"/>
          <p:nvPr>
            <p:custDataLst>
              <p:tags r:id="rId17"/>
            </p:custDataLst>
          </p:nvPr>
        </p:nvSpPr>
        <p:spPr>
          <a:xfrm>
            <a:off x="5724128" y="1052736"/>
            <a:ext cx="3347864" cy="954107"/>
          </a:xfrm>
          <a:prstGeom prst="rect">
            <a:avLst/>
          </a:prstGeom>
          <a:solidFill>
            <a:srgbClr val="153180"/>
          </a:solidFill>
        </p:spPr>
        <p:txBody>
          <a:bodyPr wrap="square" rtlCol="0">
            <a:spAutoFit/>
          </a:bodyPr>
          <a:lstStyle/>
          <a:p>
            <a:pPr algn="r"/>
            <a:r>
              <a:rPr lang="fr-FR" sz="1400" dirty="0" smtClean="0">
                <a:solidFill>
                  <a:srgbClr val="FFFFFF"/>
                </a:solidFill>
              </a:rPr>
              <a:t>Dans une démarche de développement durable, les organisations doivent considérer les parties prenantes dans leur processus décisionnel.</a:t>
            </a:r>
            <a:endParaRPr lang="en-US" sz="1400" dirty="0">
              <a:solidFill>
                <a:srgbClr val="FFFFFF"/>
              </a:solidFill>
            </a:endParaRPr>
          </a:p>
        </p:txBody>
      </p:sp>
      <p:cxnSp>
        <p:nvCxnSpPr>
          <p:cNvPr id="38" name="Connecteur droit avec flèche 37"/>
          <p:cNvCxnSpPr/>
          <p:nvPr>
            <p:custDataLst>
              <p:tags r:id="rId18"/>
            </p:custDataLst>
          </p:nvPr>
        </p:nvCxnSpPr>
        <p:spPr>
          <a:xfrm flipH="1" flipV="1">
            <a:off x="3347864" y="3086963"/>
            <a:ext cx="432048" cy="216024"/>
          </a:xfrm>
          <a:prstGeom prst="straightConnector1">
            <a:avLst/>
          </a:prstGeom>
          <a:ln w="38100">
            <a:solidFill>
              <a:schemeClr val="bg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custDataLst>
              <p:tags r:id="rId19"/>
            </p:custDataLst>
          </p:nvPr>
        </p:nvCxnSpPr>
        <p:spPr>
          <a:xfrm flipV="1">
            <a:off x="4932040" y="3014955"/>
            <a:ext cx="360040" cy="288032"/>
          </a:xfrm>
          <a:prstGeom prst="straightConnector1">
            <a:avLst/>
          </a:prstGeom>
          <a:ln w="38100">
            <a:solidFill>
              <a:schemeClr val="bg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custDataLst>
              <p:tags r:id="rId20"/>
            </p:custDataLst>
          </p:nvPr>
        </p:nvCxnSpPr>
        <p:spPr>
          <a:xfrm>
            <a:off x="4283968" y="3807043"/>
            <a:ext cx="0" cy="360040"/>
          </a:xfrm>
          <a:prstGeom prst="straightConnector1">
            <a:avLst/>
          </a:prstGeom>
          <a:ln w="38100">
            <a:solidFill>
              <a:schemeClr val="bg1">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custDataLst>
              <p:tags r:id="rId21"/>
            </p:custDataLst>
          </p:nvPr>
        </p:nvCxnSpPr>
        <p:spPr>
          <a:xfrm flipV="1">
            <a:off x="4355976" y="1934835"/>
            <a:ext cx="0" cy="1224136"/>
          </a:xfrm>
          <a:prstGeom prst="straightConnector1">
            <a:avLst/>
          </a:prstGeom>
          <a:ln w="38100">
            <a:solidFill>
              <a:srgbClr val="15318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Connecteur droit avec flèche 48"/>
          <p:cNvCxnSpPr/>
          <p:nvPr>
            <p:custDataLst>
              <p:tags r:id="rId22"/>
            </p:custDataLst>
          </p:nvPr>
        </p:nvCxnSpPr>
        <p:spPr>
          <a:xfrm flipH="1">
            <a:off x="2123728" y="3735035"/>
            <a:ext cx="1440160" cy="720080"/>
          </a:xfrm>
          <a:prstGeom prst="straightConnector1">
            <a:avLst/>
          </a:prstGeom>
          <a:ln w="38100">
            <a:solidFill>
              <a:srgbClr val="15318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p:nvPr>
            <p:custDataLst>
              <p:tags r:id="rId23"/>
            </p:custDataLst>
          </p:nvPr>
        </p:nvCxnSpPr>
        <p:spPr>
          <a:xfrm>
            <a:off x="4932040" y="3663027"/>
            <a:ext cx="1296144" cy="720080"/>
          </a:xfrm>
          <a:prstGeom prst="straightConnector1">
            <a:avLst/>
          </a:prstGeom>
          <a:ln w="38100">
            <a:solidFill>
              <a:srgbClr val="15318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3" name="ZoneTexte 52"/>
          <p:cNvSpPr txBox="1"/>
          <p:nvPr>
            <p:custDataLst>
              <p:tags r:id="rId24"/>
            </p:custDataLst>
          </p:nvPr>
        </p:nvSpPr>
        <p:spPr>
          <a:xfrm>
            <a:off x="467544" y="5463227"/>
            <a:ext cx="6120680" cy="738664"/>
          </a:xfrm>
          <a:prstGeom prst="rect">
            <a:avLst/>
          </a:prstGeom>
          <a:solidFill>
            <a:srgbClr val="153180"/>
          </a:solidFill>
        </p:spPr>
        <p:txBody>
          <a:bodyPr wrap="square" rtlCol="0">
            <a:spAutoFit/>
          </a:bodyPr>
          <a:lstStyle/>
          <a:p>
            <a:r>
              <a:rPr lang="fr-FR" sz="1400" dirty="0" smtClean="0">
                <a:solidFill>
                  <a:srgbClr val="FFFFFF"/>
                </a:solidFill>
              </a:rPr>
              <a:t>La relation de confiance qui se crée entre les parties prenantes contribue à la création de valeur de l’organisation (diminution des risques, stimulation à l’innovation, meilleure planification, atteinte des objectifs…).</a:t>
            </a:r>
            <a:endParaRPr lang="en-US" sz="1400" dirty="0">
              <a:solidFill>
                <a:srgbClr val="FFFFFF"/>
              </a:solidFill>
            </a:endParaRPr>
          </a:p>
        </p:txBody>
      </p:sp>
      <p:sp>
        <p:nvSpPr>
          <p:cNvPr id="55" name="ZoneTexte 54"/>
          <p:cNvSpPr txBox="1"/>
          <p:nvPr>
            <p:custDataLst>
              <p:tags r:id="rId25"/>
            </p:custDataLst>
          </p:nvPr>
        </p:nvSpPr>
        <p:spPr>
          <a:xfrm>
            <a:off x="971024" y="6392361"/>
            <a:ext cx="3817000" cy="276999"/>
          </a:xfrm>
          <a:prstGeom prst="rect">
            <a:avLst/>
          </a:prstGeom>
          <a:noFill/>
        </p:spPr>
        <p:txBody>
          <a:bodyPr wrap="square" rtlCol="0">
            <a:spAutoFit/>
          </a:bodyPr>
          <a:lstStyle/>
          <a:p>
            <a:r>
              <a:rPr lang="fr-FR" sz="1200" i="1" dirty="0" smtClean="0"/>
              <a:t>Retour à la page 1 de « Développement durable »</a:t>
            </a:r>
            <a:endParaRPr lang="en-US" sz="1200" i="1" dirty="0"/>
          </a:p>
        </p:txBody>
      </p:sp>
      <p:sp>
        <p:nvSpPr>
          <p:cNvPr id="34" name="Flèche droite 33">
            <a:hlinkClick r:id="rId30" action="ppaction://hlinksldjump"/>
          </p:cNvPr>
          <p:cNvSpPr/>
          <p:nvPr>
            <p:custDataLst>
              <p:tags r:id="rId26"/>
            </p:custDataLst>
          </p:nvPr>
        </p:nvSpPr>
        <p:spPr>
          <a:xfrm rot="19614587">
            <a:off x="599411" y="6369130"/>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par>
                                <p:cTn id="25" presetID="10" presetClass="entr" presetSubtype="0"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500"/>
                                        <p:tgtEl>
                                          <p:spTgt spid="3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childTnLst>
                          </p:cTn>
                        </p:par>
                        <p:par>
                          <p:cTn id="57" fill="hold">
                            <p:stCondLst>
                              <p:cond delay="2500"/>
                            </p:stCondLst>
                            <p:childTnLst>
                              <p:par>
                                <p:cTn id="58" presetID="10"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childTnLst>
                          </p:cTn>
                        </p:par>
                        <p:par>
                          <p:cTn id="61" fill="hold">
                            <p:stCondLst>
                              <p:cond delay="3000"/>
                            </p:stCondLst>
                            <p:childTnLst>
                              <p:par>
                                <p:cTn id="62" presetID="10" presetClass="entr" presetSubtype="0"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par>
                                <p:cTn id="65" presetID="10" presetClass="entr" presetSubtype="0" fill="hold"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par>
                                <p:cTn id="68" presetID="10" presetClass="entr" presetSubtype="0" fill="hold"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par>
                          <p:cTn id="71" fill="hold">
                            <p:stCondLst>
                              <p:cond delay="3500"/>
                            </p:stCondLst>
                            <p:childTnLst>
                              <p:par>
                                <p:cTn id="72" presetID="10" presetClass="entr" presetSubtype="0" fill="hold" grpId="0" nodeType="afterEffect">
                                  <p:stCondLst>
                                    <p:cond delay="100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childTnLst>
                          </p:cTn>
                        </p:par>
                        <p:par>
                          <p:cTn id="75" fill="hold">
                            <p:stCondLst>
                              <p:cond delay="5000"/>
                            </p:stCondLst>
                            <p:childTnLst>
                              <p:par>
                                <p:cTn id="76" presetID="10" presetClass="entr" presetSubtype="0" fill="hold" grpId="0" nodeType="afterEffect">
                                  <p:stCondLst>
                                    <p:cond delay="2000"/>
                                  </p:stCondLst>
                                  <p:childTnLst>
                                    <p:set>
                                      <p:cBhvr>
                                        <p:cTn id="77" dur="1" fill="hold">
                                          <p:stCondLst>
                                            <p:cond delay="0"/>
                                          </p:stCondLst>
                                        </p:cTn>
                                        <p:tgtEl>
                                          <p:spTgt spid="53"/>
                                        </p:tgtEl>
                                        <p:attrNameLst>
                                          <p:attrName>style.visibility</p:attrName>
                                        </p:attrNameLst>
                                      </p:cBhvr>
                                      <p:to>
                                        <p:strVal val="visible"/>
                                      </p:to>
                                    </p:set>
                                    <p:animEffect transition="in" filter="fade">
                                      <p:cBhvr>
                                        <p:cTn id="7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3" grpId="0"/>
      <p:bldP spid="21" grpId="0"/>
      <p:bldP spid="22" grpId="0"/>
      <p:bldP spid="23" grpId="0"/>
      <p:bldP spid="24" grpId="0" animBg="1"/>
      <p:bldP spid="25" grpId="0"/>
      <p:bldP spid="26" grpId="0"/>
      <p:bldP spid="27" grpId="0"/>
      <p:bldP spid="28" grpId="0"/>
      <p:bldP spid="29" grpId="0"/>
      <p:bldP spid="30" grpId="0"/>
      <p:bldP spid="31" grpId="0"/>
      <p:bldP spid="32" grpId="0"/>
      <p:bldP spid="36" grpId="0" animBg="1"/>
      <p:bldP spid="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107504" y="105322"/>
            <a:ext cx="7992888"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prioritaire 1 :  </a:t>
            </a:r>
          </a:p>
        </p:txBody>
      </p:sp>
      <p:sp>
        <p:nvSpPr>
          <p:cNvPr id="5" name="ZoneTexte 4"/>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10</a:t>
            </a:r>
            <a:endParaRPr lang="en-US" sz="1200" dirty="0"/>
          </a:p>
        </p:txBody>
      </p:sp>
      <p:sp>
        <p:nvSpPr>
          <p:cNvPr id="8" name="ZoneTexte 7"/>
          <p:cNvSpPr txBox="1"/>
          <p:nvPr>
            <p:custDataLst>
              <p:tags r:id="rId3"/>
            </p:custDataLst>
          </p:nvPr>
        </p:nvSpPr>
        <p:spPr>
          <a:xfrm>
            <a:off x="611560" y="1268760"/>
            <a:ext cx="7128792" cy="2169825"/>
          </a:xfrm>
          <a:prstGeom prst="rect">
            <a:avLst/>
          </a:prstGeom>
          <a:noFill/>
        </p:spPr>
        <p:txBody>
          <a:bodyPr wrap="square" rtlCol="0">
            <a:spAutoFit/>
          </a:bodyPr>
          <a:lstStyle/>
          <a:p>
            <a:r>
              <a:rPr lang="en-US" sz="1500" dirty="0" smtClean="0">
                <a:solidFill>
                  <a:srgbClr val="FF0000"/>
                </a:solidFill>
              </a:rPr>
              <a:t>Pour </a:t>
            </a:r>
            <a:r>
              <a:rPr lang="en-US" sz="1500" dirty="0" err="1" smtClean="0">
                <a:solidFill>
                  <a:srgbClr val="FF0000"/>
                </a:solidFill>
              </a:rPr>
              <a:t>obtenir</a:t>
            </a:r>
            <a:r>
              <a:rPr lang="en-US" sz="1500" dirty="0" smtClean="0">
                <a:solidFill>
                  <a:srgbClr val="FF0000"/>
                </a:solidFill>
              </a:rPr>
              <a:t> plus de </a:t>
            </a:r>
            <a:r>
              <a:rPr lang="en-US" sz="1500" dirty="0" err="1" smtClean="0">
                <a:solidFill>
                  <a:srgbClr val="FF0000"/>
                </a:solidFill>
              </a:rPr>
              <a:t>détails</a:t>
            </a:r>
            <a:r>
              <a:rPr lang="en-US" sz="1500" dirty="0" smtClean="0">
                <a:solidFill>
                  <a:srgbClr val="FF0000"/>
                </a:solidFill>
              </a:rPr>
              <a:t> </a:t>
            </a:r>
            <a:r>
              <a:rPr lang="en-US" sz="1500" dirty="0" err="1" smtClean="0">
                <a:solidFill>
                  <a:srgbClr val="FF0000"/>
                </a:solidFill>
              </a:rPr>
              <a:t>sur</a:t>
            </a:r>
            <a:r>
              <a:rPr lang="en-US" sz="1500" dirty="0" smtClean="0">
                <a:solidFill>
                  <a:srgbClr val="FF0000"/>
                </a:solidFill>
              </a:rPr>
              <a:t> les </a:t>
            </a:r>
            <a:r>
              <a:rPr lang="en-US" sz="1500" dirty="0" err="1" smtClean="0">
                <a:solidFill>
                  <a:srgbClr val="FF0000"/>
                </a:solidFill>
              </a:rPr>
              <a:t>résultats</a:t>
            </a:r>
            <a:r>
              <a:rPr lang="en-US" sz="1500" dirty="0" smtClean="0">
                <a:solidFill>
                  <a:srgbClr val="FF0000"/>
                </a:solidFill>
              </a:rPr>
              <a:t> </a:t>
            </a:r>
            <a:r>
              <a:rPr lang="en-US" sz="1500" dirty="0" err="1" smtClean="0">
                <a:solidFill>
                  <a:srgbClr val="FF0000"/>
                </a:solidFill>
              </a:rPr>
              <a:t>obtenus</a:t>
            </a:r>
            <a:r>
              <a:rPr lang="en-US" sz="1500" dirty="0" smtClean="0">
                <a:solidFill>
                  <a:srgbClr val="FF0000"/>
                </a:solidFill>
              </a:rPr>
              <a:t> :</a:t>
            </a:r>
          </a:p>
          <a:p>
            <a:endParaRPr lang="en-US" sz="1500" dirty="0" smtClean="0">
              <a:solidFill>
                <a:srgbClr val="FF0000"/>
              </a:solidFill>
            </a:endParaRPr>
          </a:p>
          <a:p>
            <a:pPr marL="285750" indent="-285750">
              <a:buFont typeface="Arial" pitchFamily="34" charset="0"/>
              <a:buChar char="•"/>
            </a:pPr>
            <a:r>
              <a:rPr lang="en-US" sz="1500" dirty="0" smtClean="0">
                <a:solidFill>
                  <a:srgbClr val="FF0000"/>
                </a:solidFill>
              </a:rPr>
              <a:t>2 pages pour </a:t>
            </a:r>
            <a:r>
              <a:rPr lang="en-US" sz="1500" dirty="0" err="1" smtClean="0">
                <a:solidFill>
                  <a:srgbClr val="FF0000"/>
                </a:solidFill>
              </a:rPr>
              <a:t>expliquer</a:t>
            </a:r>
            <a:r>
              <a:rPr lang="en-US" sz="1500" dirty="0" smtClean="0">
                <a:solidFill>
                  <a:srgbClr val="FF0000"/>
                </a:solidFill>
              </a:rPr>
              <a:t> les </a:t>
            </a:r>
            <a:r>
              <a:rPr lang="en-US" sz="1500" dirty="0" err="1" smtClean="0">
                <a:solidFill>
                  <a:srgbClr val="FF0000"/>
                </a:solidFill>
              </a:rPr>
              <a:t>enjeux</a:t>
            </a:r>
            <a:r>
              <a:rPr lang="en-US" sz="1500" dirty="0" smtClean="0">
                <a:solidFill>
                  <a:srgbClr val="FF0000"/>
                </a:solidFill>
              </a:rPr>
              <a:t> </a:t>
            </a:r>
            <a:r>
              <a:rPr lang="en-US" sz="1500" dirty="0" err="1" smtClean="0">
                <a:solidFill>
                  <a:srgbClr val="FF0000"/>
                </a:solidFill>
              </a:rPr>
              <a:t>prioritaires</a:t>
            </a:r>
            <a:r>
              <a:rPr lang="en-US" sz="1500" dirty="0" smtClean="0">
                <a:solidFill>
                  <a:srgbClr val="FF0000"/>
                </a:solidFill>
              </a:rPr>
              <a:t>;</a:t>
            </a:r>
            <a:endParaRPr lang="en-US" sz="1500" dirty="0">
              <a:solidFill>
                <a:srgbClr val="FF0000"/>
              </a:solidFill>
            </a:endParaRPr>
          </a:p>
          <a:p>
            <a:pPr marL="285750" indent="-285750">
              <a:buFont typeface="Arial" pitchFamily="34" charset="0"/>
              <a:buChar char="•"/>
            </a:pPr>
            <a:r>
              <a:rPr lang="en-US" sz="1500" dirty="0" smtClean="0">
                <a:solidFill>
                  <a:srgbClr val="FF0000"/>
                </a:solidFill>
              </a:rPr>
              <a:t>1 page pour </a:t>
            </a:r>
            <a:r>
              <a:rPr lang="en-US" sz="1500" dirty="0" err="1" smtClean="0">
                <a:solidFill>
                  <a:srgbClr val="FF0000"/>
                </a:solidFill>
              </a:rPr>
              <a:t>expliquer</a:t>
            </a:r>
            <a:r>
              <a:rPr lang="en-US" sz="1500" dirty="0" smtClean="0">
                <a:solidFill>
                  <a:srgbClr val="FF0000"/>
                </a:solidFill>
              </a:rPr>
              <a:t> les </a:t>
            </a:r>
            <a:r>
              <a:rPr lang="en-US" sz="1500" dirty="0" err="1" smtClean="0">
                <a:solidFill>
                  <a:srgbClr val="FF0000"/>
                </a:solidFill>
              </a:rPr>
              <a:t>enjeux</a:t>
            </a:r>
            <a:r>
              <a:rPr lang="en-US" sz="1500" dirty="0" smtClean="0">
                <a:solidFill>
                  <a:srgbClr val="FF0000"/>
                </a:solidFill>
              </a:rPr>
              <a:t> non </a:t>
            </a:r>
            <a:r>
              <a:rPr lang="en-US" sz="1500" dirty="0" err="1" smtClean="0">
                <a:solidFill>
                  <a:srgbClr val="FF0000"/>
                </a:solidFill>
              </a:rPr>
              <a:t>prioritaires</a:t>
            </a:r>
            <a:r>
              <a:rPr lang="en-US" sz="1500" dirty="0" smtClean="0">
                <a:solidFill>
                  <a:srgbClr val="FF0000"/>
                </a:solidFill>
              </a:rPr>
              <a:t>.</a:t>
            </a:r>
          </a:p>
          <a:p>
            <a:endParaRPr lang="en-US" sz="1500" dirty="0">
              <a:solidFill>
                <a:srgbClr val="FF0000"/>
              </a:solidFill>
            </a:endParaRPr>
          </a:p>
          <a:p>
            <a:r>
              <a:rPr lang="en-US" sz="1500" dirty="0" smtClean="0">
                <a:solidFill>
                  <a:srgbClr val="FF0000"/>
                </a:solidFill>
              </a:rPr>
              <a:t>VOIR LES EXPLICATIONS DANS LA PAGE COMMENTAIRES CI-DESSOUS.</a:t>
            </a:r>
          </a:p>
          <a:p>
            <a:endParaRPr lang="en-US" sz="1500" dirty="0">
              <a:solidFill>
                <a:srgbClr val="FF0000"/>
              </a:solidFill>
            </a:endParaRPr>
          </a:p>
          <a:p>
            <a:endParaRPr lang="en-US" sz="1500" dirty="0" smtClean="0">
              <a:solidFill>
                <a:srgbClr val="FF0000"/>
              </a:solidFill>
            </a:endParaRPr>
          </a:p>
          <a:p>
            <a:endParaRPr lang="en-US" sz="1500" dirty="0" smtClean="0"/>
          </a:p>
        </p:txBody>
      </p:sp>
      <p:sp>
        <p:nvSpPr>
          <p:cNvPr id="10" name="Flèche droite 9">
            <a:hlinkClick r:id="rId10" action="ppaction://hlinksldjump"/>
          </p:cNvPr>
          <p:cNvSpPr/>
          <p:nvPr>
            <p:custDataLst>
              <p:tags r:id="rId4"/>
            </p:custDataLst>
          </p:nvPr>
        </p:nvSpPr>
        <p:spPr>
          <a:xfrm rot="19614587">
            <a:off x="671418" y="5937082"/>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1" name="ZoneTexte 10"/>
          <p:cNvSpPr txBox="1"/>
          <p:nvPr>
            <p:custDataLst>
              <p:tags r:id="rId5"/>
            </p:custDataLst>
          </p:nvPr>
        </p:nvSpPr>
        <p:spPr>
          <a:xfrm>
            <a:off x="1187624" y="6021288"/>
            <a:ext cx="3312368" cy="276999"/>
          </a:xfrm>
          <a:prstGeom prst="rect">
            <a:avLst/>
          </a:prstGeom>
          <a:noFill/>
        </p:spPr>
        <p:txBody>
          <a:bodyPr wrap="square" rtlCol="0">
            <a:spAutoFit/>
          </a:bodyPr>
          <a:lstStyle/>
          <a:p>
            <a:r>
              <a:rPr lang="fr-FR" sz="1200" i="1" dirty="0" smtClean="0"/>
              <a:t>Accéder à la page 2 de « Stratégie d’affaires » </a:t>
            </a:r>
            <a:endParaRPr lang="en-US" sz="1200" i="1" dirty="0"/>
          </a:p>
        </p:txBody>
      </p:sp>
      <p:sp>
        <p:nvSpPr>
          <p:cNvPr id="13" name="Flèche droite 12">
            <a:hlinkClick r:id="rId11" action="ppaction://hlinksldjump"/>
          </p:cNvPr>
          <p:cNvSpPr/>
          <p:nvPr>
            <p:custDataLst>
              <p:tags r:id="rId6"/>
            </p:custDataLst>
          </p:nvPr>
        </p:nvSpPr>
        <p:spPr>
          <a:xfrm rot="19614587">
            <a:off x="671419" y="6369667"/>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5" name="ZoneTexte 14"/>
          <p:cNvSpPr txBox="1"/>
          <p:nvPr>
            <p:custDataLst>
              <p:tags r:id="rId7"/>
            </p:custDataLst>
          </p:nvPr>
        </p:nvSpPr>
        <p:spPr>
          <a:xfrm>
            <a:off x="1187624" y="6320353"/>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88640"/>
            <a:ext cx="8100392"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prioritaire 1 : </a:t>
            </a:r>
          </a:p>
        </p:txBody>
      </p:sp>
      <p:sp>
        <p:nvSpPr>
          <p:cNvPr id="5" name="ZoneTexte 4"/>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11</a:t>
            </a:r>
            <a:endParaRPr lang="en-US" sz="1200" dirty="0"/>
          </a:p>
        </p:txBody>
      </p:sp>
      <p:sp>
        <p:nvSpPr>
          <p:cNvPr id="7" name="Flèche droite 6">
            <a:hlinkClick r:id="rId9" action="ppaction://hlinksldjump"/>
          </p:cNvPr>
          <p:cNvSpPr/>
          <p:nvPr>
            <p:custDataLst>
              <p:tags r:id="rId3"/>
            </p:custDataLst>
          </p:nvPr>
        </p:nvSpPr>
        <p:spPr>
          <a:xfrm rot="19614587">
            <a:off x="671418" y="579306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8" name="ZoneTexte 7"/>
          <p:cNvSpPr txBox="1"/>
          <p:nvPr>
            <p:custDataLst>
              <p:tags r:id="rId4"/>
            </p:custDataLst>
          </p:nvPr>
        </p:nvSpPr>
        <p:spPr>
          <a:xfrm>
            <a:off x="1187624" y="5877272"/>
            <a:ext cx="3312368" cy="276999"/>
          </a:xfrm>
          <a:prstGeom prst="rect">
            <a:avLst/>
          </a:prstGeom>
          <a:noFill/>
        </p:spPr>
        <p:txBody>
          <a:bodyPr wrap="square" rtlCol="0">
            <a:spAutoFit/>
          </a:bodyPr>
          <a:lstStyle/>
          <a:p>
            <a:r>
              <a:rPr lang="fr-FR" sz="1200" i="1" dirty="0" smtClean="0"/>
              <a:t>Retour à la page 1 de « Stratégie d’affaires » </a:t>
            </a:r>
            <a:endParaRPr lang="en-US" sz="1200" i="1" dirty="0"/>
          </a:p>
        </p:txBody>
      </p:sp>
      <p:sp>
        <p:nvSpPr>
          <p:cNvPr id="9" name="Flèche droite 8">
            <a:hlinkClick r:id="rId10" action="ppaction://hlinksldjump"/>
          </p:cNvPr>
          <p:cNvSpPr/>
          <p:nvPr>
            <p:custDataLst>
              <p:tags r:id="rId5"/>
            </p:custDataLst>
          </p:nvPr>
        </p:nvSpPr>
        <p:spPr>
          <a:xfrm rot="19614587">
            <a:off x="671419" y="6225651"/>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1" name="ZoneTexte 10"/>
          <p:cNvSpPr txBox="1"/>
          <p:nvPr>
            <p:custDataLst>
              <p:tags r:id="rId6"/>
            </p:custDataLst>
          </p:nvPr>
        </p:nvSpPr>
        <p:spPr>
          <a:xfrm>
            <a:off x="1187624" y="6176337"/>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Avant-propos</a:t>
            </a:r>
          </a:p>
        </p:txBody>
      </p:sp>
      <p:sp>
        <p:nvSpPr>
          <p:cNvPr id="13" name="ZoneTexte 12"/>
          <p:cNvSpPr txBox="1"/>
          <p:nvPr>
            <p:custDataLst>
              <p:tags r:id="rId2"/>
            </p:custDataLst>
          </p:nvPr>
        </p:nvSpPr>
        <p:spPr>
          <a:xfrm>
            <a:off x="539552" y="1196752"/>
            <a:ext cx="8424936" cy="5472608"/>
          </a:xfrm>
          <a:prstGeom prst="rect">
            <a:avLst/>
          </a:prstGeom>
          <a:solidFill>
            <a:schemeClr val="bg1"/>
          </a:solidFill>
        </p:spPr>
        <p:txBody>
          <a:bodyPr wrap="square" rtlCol="0">
            <a:noAutofit/>
          </a:bodyPr>
          <a:lstStyle/>
          <a:p>
            <a:r>
              <a:rPr lang="fr-CA" sz="1500" dirty="0" smtClean="0">
                <a:latin typeface="Eras Light ITC" pitchFamily="34" charset="0"/>
              </a:rPr>
              <a:t>Travailler </a:t>
            </a:r>
            <a:r>
              <a:rPr lang="fr-CA" sz="1500" dirty="0">
                <a:latin typeface="Eras Light ITC" pitchFamily="34" charset="0"/>
              </a:rPr>
              <a:t>dans une perspective de développement durable assure les bases d’une gestion intégrée. </a:t>
            </a:r>
            <a:endParaRPr lang="fr-CA" sz="1500" dirty="0" smtClean="0">
              <a:latin typeface="Eras Light ITC" pitchFamily="34" charset="0"/>
            </a:endParaRPr>
          </a:p>
          <a:p>
            <a:endParaRPr lang="fr-CA" sz="1500" dirty="0">
              <a:latin typeface="Eras Light ITC" pitchFamily="34" charset="0"/>
            </a:endParaRPr>
          </a:p>
          <a:p>
            <a:r>
              <a:rPr lang="fr-CA" sz="1500" dirty="0" smtClean="0">
                <a:latin typeface="Eras Light ITC" pitchFamily="34" charset="0"/>
              </a:rPr>
              <a:t>La </a:t>
            </a:r>
            <a:r>
              <a:rPr lang="fr-CA" sz="1500" dirty="0">
                <a:latin typeface="Eras Light ITC" pitchFamily="34" charset="0"/>
              </a:rPr>
              <a:t>valeur de cet engagement réside dans la capacité d’allier tous les facteurs garants de sa réussite et de sa durabilité dans un ensemble cohérent</a:t>
            </a:r>
            <a:r>
              <a:rPr lang="fr-CA" sz="1500" dirty="0" smtClean="0">
                <a:latin typeface="Eras Light ITC" pitchFamily="34" charset="0"/>
              </a:rPr>
              <a:t>.</a:t>
            </a:r>
          </a:p>
          <a:p>
            <a:endParaRPr lang="fr-CA" sz="1500" dirty="0">
              <a:latin typeface="Eras Light ITC" pitchFamily="34" charset="0"/>
            </a:endParaRPr>
          </a:p>
          <a:p>
            <a:r>
              <a:rPr lang="fr-CA" sz="1500" dirty="0">
                <a:latin typeface="Eras Light ITC" pitchFamily="34" charset="0"/>
              </a:rPr>
              <a:t>Nous aimerions remercier l’organisation de nous avoir permis de l’accompagner dans sa volonté à relever ce défi</a:t>
            </a:r>
            <a:r>
              <a:rPr lang="fr-CA" sz="1500" dirty="0" smtClean="0">
                <a:latin typeface="Eras Light ITC" pitchFamily="34" charset="0"/>
              </a:rPr>
              <a:t>.</a:t>
            </a:r>
          </a:p>
          <a:p>
            <a:endParaRPr lang="fr-CA" sz="1500" dirty="0">
              <a:latin typeface="Eras Light ITC" pitchFamily="34" charset="0"/>
            </a:endParaRPr>
          </a:p>
          <a:p>
            <a:r>
              <a:rPr lang="fr-CA" sz="1500" dirty="0">
                <a:latin typeface="Eras Light ITC" pitchFamily="34" charset="0"/>
              </a:rPr>
              <a:t>De plus, nous aimerions remercier toutes les parties prenantes internes et externes qui ont bien voulu se soumettre à l’exercice et participer au diagnostic réalisé dans une perspective de développement durable. Sans eux, cette démarche ne serait pas un projet mobilisateur pour l’organisation et ses composantes.</a:t>
            </a:r>
          </a:p>
          <a:p>
            <a:r>
              <a:rPr lang="fr-CA" sz="1500" dirty="0" smtClean="0">
                <a:latin typeface="Eras Light ITC" pitchFamily="34" charset="0"/>
              </a:rPr>
              <a:t>Bonne lecture!</a:t>
            </a:r>
          </a:p>
          <a:p>
            <a:endParaRPr lang="fr-CA" sz="1500" dirty="0">
              <a:latin typeface="Eras Light ITC" pitchFamily="34" charset="0"/>
            </a:endParaRPr>
          </a:p>
          <a:p>
            <a:endParaRPr lang="fr-CA" sz="1500" dirty="0" smtClean="0">
              <a:latin typeface="Eras Light ITC" pitchFamily="34" charset="0"/>
            </a:endParaRPr>
          </a:p>
          <a:p>
            <a:r>
              <a:rPr lang="fr-CA" sz="1500" b="1" dirty="0" smtClean="0">
                <a:solidFill>
                  <a:srgbClr val="FF0000"/>
                </a:solidFill>
                <a:latin typeface="Eras Light ITC" pitchFamily="34" charset="0"/>
              </a:rPr>
              <a:t>LE RESPONSABLE DÉVELOPPEMENT DURABLE OU LE CONSULTANT</a:t>
            </a:r>
          </a:p>
          <a:p>
            <a:endParaRPr lang="fr-CA" sz="1500" dirty="0">
              <a:latin typeface="Eras Light ITC" pitchFamily="34" charset="0"/>
            </a:endParaRPr>
          </a:p>
          <a:p>
            <a:endParaRPr lang="fr-CA" sz="1500" dirty="0" smtClean="0">
              <a:latin typeface="Eras Light ITC" pitchFamily="34" charset="0"/>
            </a:endParaRPr>
          </a:p>
          <a:p>
            <a:endParaRPr lang="fr-CA" sz="1500" dirty="0">
              <a:latin typeface="Eras Light ITC" pitchFamily="34" charset="0"/>
            </a:endParaRPr>
          </a:p>
          <a:p>
            <a:endParaRPr lang="fr-CA" sz="1500" dirty="0" smtClean="0">
              <a:latin typeface="Eras Light ITC" pitchFamily="34" charset="0"/>
            </a:endParaRPr>
          </a:p>
          <a:p>
            <a:endParaRPr lang="fr-CA" sz="1500" dirty="0">
              <a:latin typeface="Eras Light ITC" pitchFamily="34" charset="0"/>
            </a:endParaRPr>
          </a:p>
          <a:p>
            <a:endParaRPr lang="en-US" sz="1500" dirty="0" smtClean="0">
              <a:latin typeface="Eras Light ITC" pitchFamily="34" charset="0"/>
            </a:endParaRPr>
          </a:p>
          <a:p>
            <a:endParaRPr lang="en-US" sz="1500" dirty="0">
              <a:latin typeface="Eras Light ITC" pitchFamily="34" charset="0"/>
            </a:endParaRPr>
          </a:p>
        </p:txBody>
      </p:sp>
      <p:pic>
        <p:nvPicPr>
          <p:cNvPr id="15" name="Image 14" descr="BNQ2100_COuleur_small.png"/>
          <p:cNvPicPr/>
          <p:nvPr>
            <p:custDataLst>
              <p:tags r:id="rId3"/>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7308304" y="5877272"/>
            <a:ext cx="1455415" cy="605661"/>
          </a:xfrm>
          <a:prstGeom prst="rect">
            <a:avLst/>
          </a:prstGeom>
          <a:noFill/>
          <a:ln>
            <a:noFill/>
          </a:ln>
        </p:spPr>
      </p:pic>
      <p:sp>
        <p:nvSpPr>
          <p:cNvPr id="6" name="ZoneTexte 5"/>
          <p:cNvSpPr txBox="1"/>
          <p:nvPr>
            <p:custDataLst>
              <p:tags r:id="rId4"/>
            </p:custDataLst>
          </p:nvPr>
        </p:nvSpPr>
        <p:spPr>
          <a:xfrm>
            <a:off x="8460432" y="116632"/>
            <a:ext cx="648072" cy="276999"/>
          </a:xfrm>
          <a:prstGeom prst="rect">
            <a:avLst/>
          </a:prstGeom>
          <a:noFill/>
        </p:spPr>
        <p:txBody>
          <a:bodyPr wrap="square" rtlCol="0">
            <a:spAutoFit/>
          </a:bodyPr>
          <a:lstStyle/>
          <a:p>
            <a:r>
              <a:rPr lang="fr-FR" sz="1200" dirty="0" smtClean="0"/>
              <a:t>P. 2</a:t>
            </a:r>
            <a:endParaRPr lang="en-US" sz="1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88640"/>
            <a:ext cx="8028384" cy="796925"/>
          </a:xfrm>
        </p:spPr>
        <p:txBody>
          <a:bodyPr rtlCol="0" anchor="t">
            <a:noAutofit/>
          </a:bodyPr>
          <a:lstStyle/>
          <a:p>
            <a:pPr defTabSz="898525" fontAlgn="auto">
              <a:spcAft>
                <a:spcPts val="0"/>
              </a:spcAft>
              <a:tabLst>
                <a:tab pos="898525" algn="l"/>
              </a:tabLst>
              <a:defRPr/>
            </a:pPr>
            <a:r>
              <a:rPr lang="fr-CA" sz="3200" dirty="0" smtClean="0">
                <a:ea typeface="ヒラギノ角ゴ Pro W3" pitchFamily="16" charset="-128"/>
              </a:rPr>
              <a:t>Enjeu prioritaire 2 : </a:t>
            </a: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12</a:t>
            </a:r>
            <a:endParaRPr lang="en-US" sz="1200" dirty="0"/>
          </a:p>
        </p:txBody>
      </p:sp>
      <p:sp>
        <p:nvSpPr>
          <p:cNvPr id="8" name="Flèche droite 7">
            <a:hlinkClick r:id="rId9" action="ppaction://hlinksldjump"/>
          </p:cNvPr>
          <p:cNvSpPr/>
          <p:nvPr>
            <p:custDataLst>
              <p:tags r:id="rId3"/>
            </p:custDataLst>
          </p:nvPr>
        </p:nvSpPr>
        <p:spPr>
          <a:xfrm rot="19614587">
            <a:off x="671418" y="586507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9" name="ZoneTexte 8"/>
          <p:cNvSpPr txBox="1"/>
          <p:nvPr>
            <p:custDataLst>
              <p:tags r:id="rId4"/>
            </p:custDataLst>
          </p:nvPr>
        </p:nvSpPr>
        <p:spPr>
          <a:xfrm>
            <a:off x="1187624" y="5949280"/>
            <a:ext cx="4104456" cy="276999"/>
          </a:xfrm>
          <a:prstGeom prst="rect">
            <a:avLst/>
          </a:prstGeom>
          <a:noFill/>
        </p:spPr>
        <p:txBody>
          <a:bodyPr wrap="square" rtlCol="0">
            <a:spAutoFit/>
          </a:bodyPr>
          <a:lstStyle/>
          <a:p>
            <a:r>
              <a:rPr lang="fr-FR" sz="1200" i="1" dirty="0" smtClean="0"/>
              <a:t>Accéder à la page 2 de « Contrôle de la rentabilité » </a:t>
            </a:r>
            <a:endParaRPr lang="en-US" sz="1200" i="1" dirty="0"/>
          </a:p>
        </p:txBody>
      </p:sp>
      <p:sp>
        <p:nvSpPr>
          <p:cNvPr id="12" name="Flèche droite 11">
            <a:hlinkClick r:id="rId10" action="ppaction://hlinksldjump"/>
          </p:cNvPr>
          <p:cNvSpPr/>
          <p:nvPr>
            <p:custDataLst>
              <p:tags r:id="rId5"/>
            </p:custDataLst>
          </p:nvPr>
        </p:nvSpPr>
        <p:spPr>
          <a:xfrm rot="19614587">
            <a:off x="671419" y="6297659"/>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3" name="ZoneTexte 12"/>
          <p:cNvSpPr txBox="1"/>
          <p:nvPr>
            <p:custDataLst>
              <p:tags r:id="rId6"/>
            </p:custDataLst>
          </p:nvPr>
        </p:nvSpPr>
        <p:spPr>
          <a:xfrm>
            <a:off x="1187624" y="6248345"/>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88640"/>
            <a:ext cx="8100392"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prioritaire 2 : </a:t>
            </a: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13</a:t>
            </a:r>
            <a:endParaRPr lang="en-US" sz="1200" dirty="0"/>
          </a:p>
        </p:txBody>
      </p:sp>
      <p:sp>
        <p:nvSpPr>
          <p:cNvPr id="7" name="Flèche droite 6">
            <a:hlinkClick r:id="rId9" action="ppaction://hlinksldjump"/>
          </p:cNvPr>
          <p:cNvSpPr/>
          <p:nvPr>
            <p:custDataLst>
              <p:tags r:id="rId3"/>
            </p:custDataLst>
          </p:nvPr>
        </p:nvSpPr>
        <p:spPr>
          <a:xfrm rot="19614587">
            <a:off x="671418" y="586507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8" name="ZoneTexte 7"/>
          <p:cNvSpPr txBox="1"/>
          <p:nvPr>
            <p:custDataLst>
              <p:tags r:id="rId4"/>
            </p:custDataLst>
          </p:nvPr>
        </p:nvSpPr>
        <p:spPr>
          <a:xfrm>
            <a:off x="1187624" y="5949280"/>
            <a:ext cx="4248472" cy="276999"/>
          </a:xfrm>
          <a:prstGeom prst="rect">
            <a:avLst/>
          </a:prstGeom>
          <a:noFill/>
        </p:spPr>
        <p:txBody>
          <a:bodyPr wrap="square" rtlCol="0">
            <a:spAutoFit/>
          </a:bodyPr>
          <a:lstStyle/>
          <a:p>
            <a:r>
              <a:rPr lang="fr-FR" sz="1200" i="1" dirty="0" smtClean="0"/>
              <a:t>Retour à la page 1 de « Contrôle de la rentabilité » </a:t>
            </a:r>
            <a:endParaRPr lang="en-US" sz="1200" i="1" dirty="0"/>
          </a:p>
        </p:txBody>
      </p:sp>
      <p:sp>
        <p:nvSpPr>
          <p:cNvPr id="9" name="Flèche droite 8">
            <a:hlinkClick r:id="rId10" action="ppaction://hlinksldjump"/>
          </p:cNvPr>
          <p:cNvSpPr/>
          <p:nvPr>
            <p:custDataLst>
              <p:tags r:id="rId5"/>
            </p:custDataLst>
          </p:nvPr>
        </p:nvSpPr>
        <p:spPr>
          <a:xfrm rot="19614587">
            <a:off x="671419" y="6297659"/>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0" name="ZoneTexte 9"/>
          <p:cNvSpPr txBox="1"/>
          <p:nvPr>
            <p:custDataLst>
              <p:tags r:id="rId6"/>
            </p:custDataLst>
          </p:nvPr>
        </p:nvSpPr>
        <p:spPr>
          <a:xfrm>
            <a:off x="1187624" y="6248345"/>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88640"/>
            <a:ext cx="8388424"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prioritaire 3 : </a:t>
            </a: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14</a:t>
            </a:r>
            <a:endParaRPr lang="en-US" sz="1200" dirty="0"/>
          </a:p>
        </p:txBody>
      </p:sp>
      <p:sp>
        <p:nvSpPr>
          <p:cNvPr id="12" name="Flèche droite 11">
            <a:hlinkClick r:id="rId9" action="ppaction://hlinksldjump"/>
          </p:cNvPr>
          <p:cNvSpPr/>
          <p:nvPr>
            <p:custDataLst>
              <p:tags r:id="rId3"/>
            </p:custDataLst>
          </p:nvPr>
        </p:nvSpPr>
        <p:spPr>
          <a:xfrm rot="19614587">
            <a:off x="671418" y="586507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4" name="ZoneTexte 13"/>
          <p:cNvSpPr txBox="1"/>
          <p:nvPr>
            <p:custDataLst>
              <p:tags r:id="rId4"/>
            </p:custDataLst>
          </p:nvPr>
        </p:nvSpPr>
        <p:spPr>
          <a:xfrm>
            <a:off x="1187624" y="5949280"/>
            <a:ext cx="4176464" cy="276999"/>
          </a:xfrm>
          <a:prstGeom prst="rect">
            <a:avLst/>
          </a:prstGeom>
          <a:noFill/>
        </p:spPr>
        <p:txBody>
          <a:bodyPr wrap="square" rtlCol="0">
            <a:spAutoFit/>
          </a:bodyPr>
          <a:lstStyle/>
          <a:p>
            <a:r>
              <a:rPr lang="fr-FR" sz="1200" i="1" dirty="0" smtClean="0"/>
              <a:t>Accéder à la page 2 de « Pérennité de l’organisation » </a:t>
            </a:r>
            <a:endParaRPr lang="en-US" sz="1200" i="1" dirty="0"/>
          </a:p>
        </p:txBody>
      </p:sp>
      <p:sp>
        <p:nvSpPr>
          <p:cNvPr id="15" name="Flèche droite 14">
            <a:hlinkClick r:id="rId10" action="ppaction://hlinksldjump"/>
          </p:cNvPr>
          <p:cNvSpPr/>
          <p:nvPr>
            <p:custDataLst>
              <p:tags r:id="rId5"/>
            </p:custDataLst>
          </p:nvPr>
        </p:nvSpPr>
        <p:spPr>
          <a:xfrm rot="19614587">
            <a:off x="671419" y="6297659"/>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6" name="ZoneTexte 15"/>
          <p:cNvSpPr txBox="1"/>
          <p:nvPr>
            <p:custDataLst>
              <p:tags r:id="rId6"/>
            </p:custDataLst>
          </p:nvPr>
        </p:nvSpPr>
        <p:spPr>
          <a:xfrm>
            <a:off x="1187624" y="6248345"/>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88640"/>
            <a:ext cx="8460432"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prioritaire 3 : </a:t>
            </a: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15</a:t>
            </a:r>
            <a:endParaRPr lang="en-US" sz="1200" dirty="0"/>
          </a:p>
        </p:txBody>
      </p:sp>
      <p:sp>
        <p:nvSpPr>
          <p:cNvPr id="8" name="Flèche droite 7">
            <a:hlinkClick r:id="rId9" action="ppaction://hlinksldjump"/>
          </p:cNvPr>
          <p:cNvSpPr/>
          <p:nvPr>
            <p:custDataLst>
              <p:tags r:id="rId3"/>
            </p:custDataLst>
          </p:nvPr>
        </p:nvSpPr>
        <p:spPr>
          <a:xfrm rot="19614587">
            <a:off x="671418" y="586507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9" name="ZoneTexte 8"/>
          <p:cNvSpPr txBox="1"/>
          <p:nvPr>
            <p:custDataLst>
              <p:tags r:id="rId4"/>
            </p:custDataLst>
          </p:nvPr>
        </p:nvSpPr>
        <p:spPr>
          <a:xfrm>
            <a:off x="1187624" y="5949280"/>
            <a:ext cx="4176464" cy="276999"/>
          </a:xfrm>
          <a:prstGeom prst="rect">
            <a:avLst/>
          </a:prstGeom>
          <a:noFill/>
        </p:spPr>
        <p:txBody>
          <a:bodyPr wrap="square" rtlCol="0">
            <a:spAutoFit/>
          </a:bodyPr>
          <a:lstStyle/>
          <a:p>
            <a:r>
              <a:rPr lang="fr-FR" sz="1200" i="1" dirty="0" smtClean="0"/>
              <a:t>Retour à la page 1 de « Pérennité de l’organisation » </a:t>
            </a:r>
            <a:endParaRPr lang="en-US" sz="1200" i="1" dirty="0"/>
          </a:p>
        </p:txBody>
      </p:sp>
      <p:sp>
        <p:nvSpPr>
          <p:cNvPr id="10" name="ZoneTexte 9"/>
          <p:cNvSpPr txBox="1"/>
          <p:nvPr>
            <p:custDataLst>
              <p:tags r:id="rId5"/>
            </p:custDataLst>
          </p:nvPr>
        </p:nvSpPr>
        <p:spPr>
          <a:xfrm>
            <a:off x="1187624" y="6248345"/>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
        <p:nvSpPr>
          <p:cNvPr id="11" name="Flèche droite 10">
            <a:hlinkClick r:id="rId10" action="ppaction://hlinksldjump"/>
          </p:cNvPr>
          <p:cNvSpPr/>
          <p:nvPr>
            <p:custDataLst>
              <p:tags r:id="rId6"/>
            </p:custDataLst>
          </p:nvPr>
        </p:nvSpPr>
        <p:spPr>
          <a:xfrm rot="19614587">
            <a:off x="671419" y="6297659"/>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custDataLst>
              <p:tags r:id="rId1"/>
            </p:custDataLst>
          </p:nvPr>
        </p:nvSpPr>
        <p:spPr>
          <a:xfrm>
            <a:off x="8460432" y="116632"/>
            <a:ext cx="648072" cy="276999"/>
          </a:xfrm>
          <a:prstGeom prst="rect">
            <a:avLst/>
          </a:prstGeom>
          <a:noFill/>
        </p:spPr>
        <p:txBody>
          <a:bodyPr wrap="square" rtlCol="0">
            <a:spAutoFit/>
          </a:bodyPr>
          <a:lstStyle/>
          <a:p>
            <a:r>
              <a:rPr lang="fr-FR" sz="1200" dirty="0" smtClean="0"/>
              <a:t>p. 16</a:t>
            </a:r>
            <a:endParaRPr lang="en-US" sz="1200" dirty="0"/>
          </a:p>
        </p:txBody>
      </p:sp>
      <p:sp>
        <p:nvSpPr>
          <p:cNvPr id="12" name="Titre 3"/>
          <p:cNvSpPr>
            <a:spLocks noGrp="1"/>
          </p:cNvSpPr>
          <p:nvPr>
            <p:ph type="title"/>
            <p:custDataLst>
              <p:tags r:id="rId2"/>
            </p:custDataLst>
          </p:nvPr>
        </p:nvSpPr>
        <p:spPr>
          <a:xfrm>
            <a:off x="0" y="188640"/>
            <a:ext cx="8460432"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prioritaire 4 : </a:t>
            </a:r>
          </a:p>
        </p:txBody>
      </p:sp>
      <p:sp>
        <p:nvSpPr>
          <p:cNvPr id="11" name="Flèche droite 10">
            <a:hlinkClick r:id="rId9" action="ppaction://hlinksldjump"/>
          </p:cNvPr>
          <p:cNvSpPr/>
          <p:nvPr>
            <p:custDataLst>
              <p:tags r:id="rId3"/>
            </p:custDataLst>
          </p:nvPr>
        </p:nvSpPr>
        <p:spPr>
          <a:xfrm rot="19614587">
            <a:off x="671418" y="5937082"/>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5" name="ZoneTexte 14"/>
          <p:cNvSpPr txBox="1"/>
          <p:nvPr>
            <p:custDataLst>
              <p:tags r:id="rId4"/>
            </p:custDataLst>
          </p:nvPr>
        </p:nvSpPr>
        <p:spPr>
          <a:xfrm>
            <a:off x="1187624" y="6021288"/>
            <a:ext cx="4176464" cy="276999"/>
          </a:xfrm>
          <a:prstGeom prst="rect">
            <a:avLst/>
          </a:prstGeom>
          <a:noFill/>
        </p:spPr>
        <p:txBody>
          <a:bodyPr wrap="square" rtlCol="0">
            <a:spAutoFit/>
          </a:bodyPr>
          <a:lstStyle/>
          <a:p>
            <a:r>
              <a:rPr lang="fr-FR" sz="1200" i="1" dirty="0" smtClean="0"/>
              <a:t>Accéder à la page 2 de « Gestion des émissions de GES » </a:t>
            </a:r>
            <a:endParaRPr lang="en-US" sz="1200" i="1" dirty="0"/>
          </a:p>
        </p:txBody>
      </p:sp>
      <p:sp>
        <p:nvSpPr>
          <p:cNvPr id="16" name="ZoneTexte 15"/>
          <p:cNvSpPr txBox="1"/>
          <p:nvPr>
            <p:custDataLst>
              <p:tags r:id="rId5"/>
            </p:custDataLst>
          </p:nvPr>
        </p:nvSpPr>
        <p:spPr>
          <a:xfrm>
            <a:off x="1187624" y="6320353"/>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
        <p:nvSpPr>
          <p:cNvPr id="17" name="Flèche droite 16">
            <a:hlinkClick r:id="rId10" action="ppaction://hlinksldjump"/>
          </p:cNvPr>
          <p:cNvSpPr/>
          <p:nvPr>
            <p:custDataLst>
              <p:tags r:id="rId6"/>
            </p:custDataLst>
          </p:nvPr>
        </p:nvSpPr>
        <p:spPr>
          <a:xfrm rot="19614587">
            <a:off x="671419" y="6369667"/>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88640"/>
            <a:ext cx="8460432"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prioritaire 4 : </a:t>
            </a: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17</a:t>
            </a:r>
            <a:endParaRPr lang="en-US" sz="1200" dirty="0"/>
          </a:p>
        </p:txBody>
      </p:sp>
      <p:sp>
        <p:nvSpPr>
          <p:cNvPr id="8" name="Flèche droite 7">
            <a:hlinkClick r:id="rId9" action="ppaction://hlinksldjump"/>
          </p:cNvPr>
          <p:cNvSpPr/>
          <p:nvPr>
            <p:custDataLst>
              <p:tags r:id="rId3"/>
            </p:custDataLst>
          </p:nvPr>
        </p:nvSpPr>
        <p:spPr>
          <a:xfrm rot="19614587">
            <a:off x="671418" y="586507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9" name="ZoneTexte 8"/>
          <p:cNvSpPr txBox="1"/>
          <p:nvPr>
            <p:custDataLst>
              <p:tags r:id="rId4"/>
            </p:custDataLst>
          </p:nvPr>
        </p:nvSpPr>
        <p:spPr>
          <a:xfrm>
            <a:off x="1187624" y="5949280"/>
            <a:ext cx="4176464" cy="276999"/>
          </a:xfrm>
          <a:prstGeom prst="rect">
            <a:avLst/>
          </a:prstGeom>
          <a:noFill/>
        </p:spPr>
        <p:txBody>
          <a:bodyPr wrap="square" rtlCol="0">
            <a:spAutoFit/>
          </a:bodyPr>
          <a:lstStyle/>
          <a:p>
            <a:r>
              <a:rPr lang="fr-FR" sz="1200" i="1" dirty="0" smtClean="0"/>
              <a:t>Retour à la page 1 de « Gestion des émissions de GES » </a:t>
            </a:r>
            <a:endParaRPr lang="en-US" sz="1200" i="1" dirty="0"/>
          </a:p>
        </p:txBody>
      </p:sp>
      <p:sp>
        <p:nvSpPr>
          <p:cNvPr id="10" name="ZoneTexte 9"/>
          <p:cNvSpPr txBox="1"/>
          <p:nvPr>
            <p:custDataLst>
              <p:tags r:id="rId5"/>
            </p:custDataLst>
          </p:nvPr>
        </p:nvSpPr>
        <p:spPr>
          <a:xfrm>
            <a:off x="1187624" y="6248345"/>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
        <p:nvSpPr>
          <p:cNvPr id="11" name="Flèche droite 10">
            <a:hlinkClick r:id="rId10" action="ppaction://hlinksldjump"/>
          </p:cNvPr>
          <p:cNvSpPr/>
          <p:nvPr>
            <p:custDataLst>
              <p:tags r:id="rId6"/>
            </p:custDataLst>
          </p:nvPr>
        </p:nvSpPr>
        <p:spPr>
          <a:xfrm rot="19614587">
            <a:off x="671419" y="6297659"/>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78904" y="116632"/>
            <a:ext cx="8388424" cy="913557"/>
          </a:xfrm>
        </p:spPr>
        <p:txBody>
          <a:bodyPr rtlCol="0" anchor="t">
            <a:noAutofit/>
          </a:bodyPr>
          <a:lstStyle/>
          <a:p>
            <a:pPr defTabSz="898525" fontAlgn="auto">
              <a:spcAft>
                <a:spcPts val="0"/>
              </a:spcAft>
              <a:tabLst>
                <a:tab pos="898525" algn="l"/>
              </a:tabLst>
              <a:defRPr/>
            </a:pPr>
            <a:r>
              <a:rPr lang="fr-CA" sz="3200" dirty="0" smtClean="0">
                <a:ea typeface="ヒラギノ角ゴ Pro W3" pitchFamily="16" charset="-128"/>
              </a:rPr>
              <a:t>Enjeu prioritaire 5 : </a:t>
            </a: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18</a:t>
            </a:r>
            <a:endParaRPr lang="en-US" sz="1200" dirty="0"/>
          </a:p>
        </p:txBody>
      </p:sp>
      <p:sp>
        <p:nvSpPr>
          <p:cNvPr id="11" name="Flèche droite 10">
            <a:hlinkClick r:id="rId9" action="ppaction://hlinksldjump"/>
          </p:cNvPr>
          <p:cNvSpPr/>
          <p:nvPr>
            <p:custDataLst>
              <p:tags r:id="rId3"/>
            </p:custDataLst>
          </p:nvPr>
        </p:nvSpPr>
        <p:spPr>
          <a:xfrm rot="19614587">
            <a:off x="671418" y="586507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2" name="ZoneTexte 11"/>
          <p:cNvSpPr txBox="1"/>
          <p:nvPr>
            <p:custDataLst>
              <p:tags r:id="rId4"/>
            </p:custDataLst>
          </p:nvPr>
        </p:nvSpPr>
        <p:spPr>
          <a:xfrm>
            <a:off x="1187624" y="5949280"/>
            <a:ext cx="5112568" cy="276999"/>
          </a:xfrm>
          <a:prstGeom prst="rect">
            <a:avLst/>
          </a:prstGeom>
          <a:noFill/>
        </p:spPr>
        <p:txBody>
          <a:bodyPr wrap="square" rtlCol="0">
            <a:spAutoFit/>
          </a:bodyPr>
          <a:lstStyle/>
          <a:p>
            <a:r>
              <a:rPr lang="fr-FR" sz="1200" i="1" dirty="0" smtClean="0"/>
              <a:t>Accéder à la page 2 de « Gestion d’autres types de pollution » </a:t>
            </a:r>
            <a:endParaRPr lang="en-US" sz="1200" i="1" dirty="0"/>
          </a:p>
        </p:txBody>
      </p:sp>
      <p:sp>
        <p:nvSpPr>
          <p:cNvPr id="13" name="ZoneTexte 12"/>
          <p:cNvSpPr txBox="1"/>
          <p:nvPr>
            <p:custDataLst>
              <p:tags r:id="rId5"/>
            </p:custDataLst>
          </p:nvPr>
        </p:nvSpPr>
        <p:spPr>
          <a:xfrm>
            <a:off x="1187624" y="6248345"/>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
        <p:nvSpPr>
          <p:cNvPr id="14" name="Flèche droite 13">
            <a:hlinkClick r:id="rId10" action="ppaction://hlinksldjump"/>
          </p:cNvPr>
          <p:cNvSpPr/>
          <p:nvPr>
            <p:custDataLst>
              <p:tags r:id="rId6"/>
            </p:custDataLst>
          </p:nvPr>
        </p:nvSpPr>
        <p:spPr>
          <a:xfrm rot="19614587">
            <a:off x="671419" y="6297659"/>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107504" y="173833"/>
            <a:ext cx="8460432" cy="913557"/>
          </a:xfrm>
        </p:spPr>
        <p:txBody>
          <a:bodyPr rtlCol="0" anchor="t">
            <a:noAutofit/>
          </a:bodyPr>
          <a:lstStyle/>
          <a:p>
            <a:pPr defTabSz="898525" fontAlgn="auto">
              <a:spcAft>
                <a:spcPts val="0"/>
              </a:spcAft>
              <a:tabLst>
                <a:tab pos="898525" algn="l"/>
              </a:tabLst>
              <a:defRPr/>
            </a:pPr>
            <a:r>
              <a:rPr lang="fr-CA" sz="3200" dirty="0" smtClean="0">
                <a:ea typeface="ヒラギノ角ゴ Pro W3" pitchFamily="16" charset="-128"/>
              </a:rPr>
              <a:t>Enjeu prioritaire 5 : </a:t>
            </a:r>
            <a:r>
              <a:rPr lang="fr-CA" sz="2400" dirty="0" smtClean="0">
                <a:ea typeface="ヒラギノ角ゴ Pro W3" pitchFamily="16" charset="-128"/>
              </a:rPr>
              <a:t/>
            </a:r>
            <a:br>
              <a:rPr lang="fr-CA" sz="2400" dirty="0" smtClean="0">
                <a:ea typeface="ヒラギノ角ゴ Pro W3" pitchFamily="16" charset="-128"/>
              </a:rPr>
            </a:br>
            <a:endParaRPr lang="fr-CA" sz="2400" dirty="0" smtClean="0">
              <a:ea typeface="ヒラギノ角ゴ Pro W3" pitchFamily="16" charset="-128"/>
            </a:endParaRP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19</a:t>
            </a:r>
            <a:endParaRPr lang="en-US" sz="1200" dirty="0"/>
          </a:p>
        </p:txBody>
      </p:sp>
      <p:sp>
        <p:nvSpPr>
          <p:cNvPr id="8" name="Flèche droite 7">
            <a:hlinkClick r:id="rId9" action="ppaction://hlinksldjump"/>
          </p:cNvPr>
          <p:cNvSpPr/>
          <p:nvPr>
            <p:custDataLst>
              <p:tags r:id="rId3"/>
            </p:custDataLst>
          </p:nvPr>
        </p:nvSpPr>
        <p:spPr>
          <a:xfrm rot="19614587">
            <a:off x="671418" y="586507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9" name="ZoneTexte 8"/>
          <p:cNvSpPr txBox="1"/>
          <p:nvPr>
            <p:custDataLst>
              <p:tags r:id="rId4"/>
            </p:custDataLst>
          </p:nvPr>
        </p:nvSpPr>
        <p:spPr>
          <a:xfrm>
            <a:off x="1187624" y="5949280"/>
            <a:ext cx="5112568" cy="276999"/>
          </a:xfrm>
          <a:prstGeom prst="rect">
            <a:avLst/>
          </a:prstGeom>
          <a:noFill/>
        </p:spPr>
        <p:txBody>
          <a:bodyPr wrap="square" rtlCol="0">
            <a:spAutoFit/>
          </a:bodyPr>
          <a:lstStyle/>
          <a:p>
            <a:r>
              <a:rPr lang="fr-FR" sz="1200" i="1" dirty="0" smtClean="0"/>
              <a:t>Retour à la page 1 de « Gestion d’autres types de pollution » </a:t>
            </a:r>
            <a:endParaRPr lang="en-US" sz="1200" i="1" dirty="0"/>
          </a:p>
        </p:txBody>
      </p:sp>
      <p:sp>
        <p:nvSpPr>
          <p:cNvPr id="10" name="ZoneTexte 9"/>
          <p:cNvSpPr txBox="1"/>
          <p:nvPr>
            <p:custDataLst>
              <p:tags r:id="rId5"/>
            </p:custDataLst>
          </p:nvPr>
        </p:nvSpPr>
        <p:spPr>
          <a:xfrm>
            <a:off x="1187624" y="6248345"/>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
        <p:nvSpPr>
          <p:cNvPr id="11" name="Flèche droite 10">
            <a:hlinkClick r:id="rId10" action="ppaction://hlinksldjump"/>
          </p:cNvPr>
          <p:cNvSpPr/>
          <p:nvPr>
            <p:custDataLst>
              <p:tags r:id="rId6"/>
            </p:custDataLst>
          </p:nvPr>
        </p:nvSpPr>
        <p:spPr>
          <a:xfrm rot="19614587">
            <a:off x="671419" y="6297659"/>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8460432" cy="796925"/>
          </a:xfrm>
        </p:spPr>
        <p:txBody>
          <a:bodyPr rtlCol="0" anchor="t">
            <a:noAutofit/>
          </a:bodyPr>
          <a:lstStyle/>
          <a:p>
            <a:pPr defTabSz="898525" fontAlgn="auto">
              <a:spcAft>
                <a:spcPts val="0"/>
              </a:spcAft>
              <a:tabLst>
                <a:tab pos="898525" algn="l"/>
              </a:tabLst>
              <a:defRPr/>
            </a:pPr>
            <a:r>
              <a:rPr lang="fr-CA" sz="3200" dirty="0" smtClean="0">
                <a:ea typeface="ヒラギノ角ゴ Pro W3" pitchFamily="16" charset="-128"/>
              </a:rPr>
              <a:t>Enjeu prioritaire 6 : </a:t>
            </a: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20</a:t>
            </a:r>
            <a:endParaRPr lang="en-US" sz="1200" dirty="0"/>
          </a:p>
        </p:txBody>
      </p:sp>
      <p:sp>
        <p:nvSpPr>
          <p:cNvPr id="11" name="Flèche droite 10">
            <a:hlinkClick r:id="rId9" action="ppaction://hlinksldjump"/>
          </p:cNvPr>
          <p:cNvSpPr/>
          <p:nvPr>
            <p:custDataLst>
              <p:tags r:id="rId3"/>
            </p:custDataLst>
          </p:nvPr>
        </p:nvSpPr>
        <p:spPr>
          <a:xfrm rot="19614587">
            <a:off x="671418" y="5937082"/>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12" name="ZoneTexte 11"/>
          <p:cNvSpPr txBox="1"/>
          <p:nvPr>
            <p:custDataLst>
              <p:tags r:id="rId4"/>
            </p:custDataLst>
          </p:nvPr>
        </p:nvSpPr>
        <p:spPr>
          <a:xfrm>
            <a:off x="1187624" y="6021288"/>
            <a:ext cx="5112568" cy="276999"/>
          </a:xfrm>
          <a:prstGeom prst="rect">
            <a:avLst/>
          </a:prstGeom>
          <a:noFill/>
        </p:spPr>
        <p:txBody>
          <a:bodyPr wrap="square" rtlCol="0">
            <a:spAutoFit/>
          </a:bodyPr>
          <a:lstStyle/>
          <a:p>
            <a:r>
              <a:rPr lang="fr-FR" sz="1200" i="1" dirty="0" smtClean="0"/>
              <a:t>Accéder à la page 2 de « Gestion de l’impact environnemental local »</a:t>
            </a:r>
            <a:endParaRPr lang="en-US" sz="1200" i="1" dirty="0"/>
          </a:p>
        </p:txBody>
      </p:sp>
      <p:sp>
        <p:nvSpPr>
          <p:cNvPr id="13" name="ZoneTexte 12"/>
          <p:cNvSpPr txBox="1"/>
          <p:nvPr>
            <p:custDataLst>
              <p:tags r:id="rId5"/>
            </p:custDataLst>
          </p:nvPr>
        </p:nvSpPr>
        <p:spPr>
          <a:xfrm>
            <a:off x="1187624" y="6320353"/>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
        <p:nvSpPr>
          <p:cNvPr id="14" name="Flèche droite 13">
            <a:hlinkClick r:id="rId10" action="ppaction://hlinksldjump"/>
          </p:cNvPr>
          <p:cNvSpPr/>
          <p:nvPr>
            <p:custDataLst>
              <p:tags r:id="rId6"/>
            </p:custDataLst>
          </p:nvPr>
        </p:nvSpPr>
        <p:spPr>
          <a:xfrm rot="19614587">
            <a:off x="671419" y="6369667"/>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8460432" cy="796925"/>
          </a:xfrm>
        </p:spPr>
        <p:txBody>
          <a:bodyPr rtlCol="0" anchor="t">
            <a:noAutofit/>
          </a:bodyPr>
          <a:lstStyle/>
          <a:p>
            <a:pPr defTabSz="898525" fontAlgn="auto">
              <a:spcAft>
                <a:spcPts val="0"/>
              </a:spcAft>
              <a:tabLst>
                <a:tab pos="898525" algn="l"/>
              </a:tabLst>
              <a:defRPr/>
            </a:pPr>
            <a:r>
              <a:rPr lang="fr-CA" sz="3200" dirty="0" smtClean="0">
                <a:ea typeface="ヒラギノ角ゴ Pro W3" pitchFamily="16" charset="-128"/>
              </a:rPr>
              <a:t>Enjeu</a:t>
            </a:r>
            <a:r>
              <a:rPr lang="fr-CA" sz="2400" dirty="0" smtClean="0">
                <a:ea typeface="ヒラギノ角ゴ Pro W3" pitchFamily="16" charset="-128"/>
              </a:rPr>
              <a:t> </a:t>
            </a:r>
            <a:r>
              <a:rPr lang="fr-CA" sz="3200" dirty="0" smtClean="0">
                <a:ea typeface="ヒラギノ角ゴ Pro W3" pitchFamily="16" charset="-128"/>
              </a:rPr>
              <a:t>prioritaire</a:t>
            </a:r>
            <a:r>
              <a:rPr lang="fr-CA" sz="2400" dirty="0" smtClean="0">
                <a:ea typeface="ヒラギノ角ゴ Pro W3" pitchFamily="16" charset="-128"/>
              </a:rPr>
              <a:t> </a:t>
            </a:r>
            <a:r>
              <a:rPr lang="fr-CA" sz="3200" dirty="0" smtClean="0">
                <a:ea typeface="ヒラギノ角ゴ Pro W3" pitchFamily="16" charset="-128"/>
              </a:rPr>
              <a:t>6 : </a:t>
            </a:r>
          </a:p>
        </p:txBody>
      </p:sp>
      <p:sp>
        <p:nvSpPr>
          <p:cNvPr id="3" name="ZoneTexte 2"/>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21</a:t>
            </a:r>
            <a:endParaRPr lang="en-US" sz="1200" dirty="0"/>
          </a:p>
        </p:txBody>
      </p:sp>
      <p:sp>
        <p:nvSpPr>
          <p:cNvPr id="8" name="Flèche droite 7">
            <a:hlinkClick r:id="rId9" action="ppaction://hlinksldjump"/>
          </p:cNvPr>
          <p:cNvSpPr/>
          <p:nvPr>
            <p:custDataLst>
              <p:tags r:id="rId3"/>
            </p:custDataLst>
          </p:nvPr>
        </p:nvSpPr>
        <p:spPr>
          <a:xfrm rot="19614587">
            <a:off x="671418" y="586507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9" name="ZoneTexte 8"/>
          <p:cNvSpPr txBox="1"/>
          <p:nvPr>
            <p:custDataLst>
              <p:tags r:id="rId4"/>
            </p:custDataLst>
          </p:nvPr>
        </p:nvSpPr>
        <p:spPr>
          <a:xfrm>
            <a:off x="1187624" y="5949280"/>
            <a:ext cx="5112568" cy="276999"/>
          </a:xfrm>
          <a:prstGeom prst="rect">
            <a:avLst/>
          </a:prstGeom>
          <a:noFill/>
        </p:spPr>
        <p:txBody>
          <a:bodyPr wrap="square" rtlCol="0">
            <a:spAutoFit/>
          </a:bodyPr>
          <a:lstStyle/>
          <a:p>
            <a:r>
              <a:rPr lang="fr-FR" sz="1200" i="1" dirty="0" smtClean="0"/>
              <a:t>Retour à la page 1 de « Gestion de l’impact environnemental local »</a:t>
            </a:r>
            <a:endParaRPr lang="en-US" sz="1200" i="1" dirty="0"/>
          </a:p>
        </p:txBody>
      </p:sp>
      <p:sp>
        <p:nvSpPr>
          <p:cNvPr id="10" name="ZoneTexte 9"/>
          <p:cNvSpPr txBox="1"/>
          <p:nvPr>
            <p:custDataLst>
              <p:tags r:id="rId5"/>
            </p:custDataLst>
          </p:nvPr>
        </p:nvSpPr>
        <p:spPr>
          <a:xfrm>
            <a:off x="1187624" y="6248345"/>
            <a:ext cx="3312368" cy="276999"/>
          </a:xfrm>
          <a:prstGeom prst="rect">
            <a:avLst/>
          </a:prstGeom>
          <a:noFill/>
        </p:spPr>
        <p:txBody>
          <a:bodyPr wrap="square" rtlCol="0">
            <a:spAutoFit/>
          </a:bodyPr>
          <a:lstStyle/>
          <a:p>
            <a:r>
              <a:rPr lang="fr-FR" sz="1200" i="1" dirty="0" smtClean="0"/>
              <a:t>Retour à la page des résultats</a:t>
            </a:r>
            <a:endParaRPr lang="en-US" sz="1200" i="1" dirty="0"/>
          </a:p>
        </p:txBody>
      </p:sp>
      <p:sp>
        <p:nvSpPr>
          <p:cNvPr id="11" name="Flèche droite 10">
            <a:hlinkClick r:id="rId10" action="ppaction://hlinksldjump"/>
          </p:cNvPr>
          <p:cNvSpPr/>
          <p:nvPr>
            <p:custDataLst>
              <p:tags r:id="rId6"/>
            </p:custDataLst>
          </p:nvPr>
        </p:nvSpPr>
        <p:spPr>
          <a:xfrm rot="19614587">
            <a:off x="671419" y="6297659"/>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1795"/>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Guide d’utilisation</a:t>
            </a:r>
          </a:p>
        </p:txBody>
      </p:sp>
      <p:sp>
        <p:nvSpPr>
          <p:cNvPr id="6" name="ZoneTexte 5"/>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3</a:t>
            </a:r>
            <a:endParaRPr lang="en-US" sz="1200" dirty="0"/>
          </a:p>
        </p:txBody>
      </p:sp>
      <p:grpSp>
        <p:nvGrpSpPr>
          <p:cNvPr id="9" name="Group 8"/>
          <p:cNvGrpSpPr/>
          <p:nvPr>
            <p:custDataLst>
              <p:tags r:id="rId3"/>
            </p:custDataLst>
          </p:nvPr>
        </p:nvGrpSpPr>
        <p:grpSpPr>
          <a:xfrm>
            <a:off x="395536" y="1052736"/>
            <a:ext cx="7992888" cy="720080"/>
            <a:chOff x="611560" y="1196752"/>
            <a:chExt cx="7992888" cy="720080"/>
          </a:xfrm>
        </p:grpSpPr>
        <p:sp>
          <p:nvSpPr>
            <p:cNvPr id="3" name="Rectangle 2"/>
            <p:cNvSpPr/>
            <p:nvPr/>
          </p:nvSpPr>
          <p:spPr>
            <a:xfrm>
              <a:off x="611560" y="1196752"/>
              <a:ext cx="7992888" cy="720080"/>
            </a:xfrm>
            <a:prstGeom prst="rect">
              <a:avLst/>
            </a:prstGeom>
            <a:solidFill>
              <a:srgbClr val="37800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p:nvSpPr>
          <p:spPr>
            <a:xfrm>
              <a:off x="754907" y="1378868"/>
              <a:ext cx="864765" cy="369332"/>
            </a:xfrm>
            <a:prstGeom prst="rect">
              <a:avLst/>
            </a:prstGeom>
          </p:spPr>
          <p:txBody>
            <a:bodyPr wrap="none">
              <a:spAutoFit/>
            </a:bodyPr>
            <a:lstStyle/>
            <a:p>
              <a:r>
                <a:rPr lang="fr-CA" dirty="0" smtClean="0">
                  <a:solidFill>
                    <a:schemeClr val="bg1"/>
                  </a:solidFill>
                  <a:latin typeface="Eras Light ITC" pitchFamily="34" charset="0"/>
                </a:rPr>
                <a:t>Icônes</a:t>
              </a:r>
              <a:endParaRPr lang="en-US" dirty="0">
                <a:solidFill>
                  <a:schemeClr val="bg1"/>
                </a:solidFill>
              </a:endParaRPr>
            </a:p>
          </p:txBody>
        </p:sp>
        <p:cxnSp>
          <p:nvCxnSpPr>
            <p:cNvPr id="7" name="Straight Connector 6"/>
            <p:cNvCxnSpPr/>
            <p:nvPr/>
          </p:nvCxnSpPr>
          <p:spPr>
            <a:xfrm>
              <a:off x="1691680" y="1196752"/>
              <a:ext cx="0" cy="720070"/>
            </a:xfrm>
            <a:prstGeom prst="line">
              <a:avLst/>
            </a:prstGeom>
            <a:ln w="6350" cmpd="sng">
              <a:solidFill>
                <a:srgbClr val="FFFFFF"/>
              </a:solidFill>
              <a:prstDash val="sysDash"/>
            </a:ln>
          </p:spPr>
          <p:style>
            <a:lnRef idx="2">
              <a:schemeClr val="accent1"/>
            </a:lnRef>
            <a:fillRef idx="0">
              <a:schemeClr val="accent1"/>
            </a:fillRef>
            <a:effectRef idx="1">
              <a:schemeClr val="accent1"/>
            </a:effectRef>
            <a:fontRef idx="minor">
              <a:schemeClr val="tx1"/>
            </a:fontRef>
          </p:style>
        </p:cxnSp>
        <p:sp>
          <p:nvSpPr>
            <p:cNvPr id="12" name="Flèche droite 9">
              <a:hlinkClick r:id="rId12" action="ppaction://hlinksldjump"/>
            </p:cNvPr>
            <p:cNvSpPr>
              <a:spLocks noChangeAspect="1"/>
            </p:cNvSpPr>
            <p:nvPr/>
          </p:nvSpPr>
          <p:spPr>
            <a:xfrm rot="19614587">
              <a:off x="1913742" y="1350517"/>
              <a:ext cx="370613" cy="396000"/>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16" name="Rectangle 15"/>
            <p:cNvSpPr/>
            <p:nvPr/>
          </p:nvSpPr>
          <p:spPr>
            <a:xfrm>
              <a:off x="2272565" y="1209452"/>
              <a:ext cx="1069524" cy="646331"/>
            </a:xfrm>
            <a:prstGeom prst="rect">
              <a:avLst/>
            </a:prstGeom>
          </p:spPr>
          <p:txBody>
            <a:bodyPr wrap="none">
              <a:spAutoFit/>
            </a:bodyPr>
            <a:lstStyle/>
            <a:p>
              <a:r>
                <a:rPr lang="fr-CA" dirty="0" smtClean="0">
                  <a:solidFill>
                    <a:schemeClr val="bg1"/>
                  </a:solidFill>
                  <a:latin typeface="Eras Light ITC" pitchFamily="34" charset="0"/>
                </a:rPr>
                <a:t>Allez </a:t>
              </a:r>
              <a:br>
                <a:rPr lang="fr-CA" dirty="0" smtClean="0">
                  <a:solidFill>
                    <a:schemeClr val="bg1"/>
                  </a:solidFill>
                  <a:latin typeface="Eras Light ITC" pitchFamily="34" charset="0"/>
                </a:rPr>
              </a:br>
              <a:r>
                <a:rPr lang="fr-CA" dirty="0" smtClean="0">
                  <a:solidFill>
                    <a:schemeClr val="bg1"/>
                  </a:solidFill>
                  <a:latin typeface="Eras Light ITC" pitchFamily="34" charset="0"/>
                </a:rPr>
                <a:t>à la page</a:t>
              </a:r>
              <a:endParaRPr lang="en-US" dirty="0">
                <a:solidFill>
                  <a:schemeClr val="bg1"/>
                </a:solidFill>
              </a:endParaRPr>
            </a:p>
          </p:txBody>
        </p:sp>
        <p:cxnSp>
          <p:nvCxnSpPr>
            <p:cNvPr id="17" name="Straight Connector 16"/>
            <p:cNvCxnSpPr/>
            <p:nvPr/>
          </p:nvCxnSpPr>
          <p:spPr>
            <a:xfrm>
              <a:off x="3491880" y="1196752"/>
              <a:ext cx="0" cy="720070"/>
            </a:xfrm>
            <a:prstGeom prst="line">
              <a:avLst/>
            </a:prstGeom>
            <a:ln w="6350" cmpd="sng">
              <a:solidFill>
                <a:srgbClr val="FFFFFF"/>
              </a:solidFill>
              <a:prstDash val="sysDash"/>
            </a:ln>
          </p:spPr>
          <p:style>
            <a:lnRef idx="2">
              <a:schemeClr val="accent1"/>
            </a:lnRef>
            <a:fillRef idx="0">
              <a:schemeClr val="accent1"/>
            </a:fillRef>
            <a:effectRef idx="1">
              <a:schemeClr val="accent1"/>
            </a:effectRef>
            <a:fontRef idx="minor">
              <a:schemeClr val="tx1"/>
            </a:fontRef>
          </p:style>
        </p:cxnSp>
        <p:sp>
          <p:nvSpPr>
            <p:cNvPr id="18" name="Ellipse 65"/>
            <p:cNvSpPr>
              <a:spLocks noChangeAspect="1"/>
            </p:cNvSpPr>
            <p:nvPr/>
          </p:nvSpPr>
          <p:spPr>
            <a:xfrm>
              <a:off x="3671944" y="1353468"/>
              <a:ext cx="396000" cy="407527"/>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9" name="Rectangle 18"/>
            <p:cNvSpPr/>
            <p:nvPr/>
          </p:nvSpPr>
          <p:spPr>
            <a:xfrm>
              <a:off x="4110294" y="1209452"/>
              <a:ext cx="1613833" cy="646331"/>
            </a:xfrm>
            <a:prstGeom prst="rect">
              <a:avLst/>
            </a:prstGeom>
          </p:spPr>
          <p:txBody>
            <a:bodyPr wrap="square">
              <a:spAutoFit/>
            </a:bodyPr>
            <a:lstStyle/>
            <a:p>
              <a:r>
                <a:rPr lang="fr-CA" dirty="0" smtClean="0">
                  <a:solidFill>
                    <a:schemeClr val="bg1"/>
                  </a:solidFill>
                  <a:latin typeface="Eras Light ITC" pitchFamily="34" charset="0"/>
                </a:rPr>
                <a:t>Voir les détails</a:t>
              </a:r>
            </a:p>
            <a:p>
              <a:r>
                <a:rPr lang="fr-CA" dirty="0">
                  <a:solidFill>
                    <a:schemeClr val="bg1"/>
                  </a:solidFill>
                  <a:latin typeface="Eras Light ITC" pitchFamily="34" charset="0"/>
                </a:rPr>
                <a:t>d</a:t>
              </a:r>
              <a:r>
                <a:rPr lang="fr-CA" dirty="0" smtClean="0">
                  <a:solidFill>
                    <a:schemeClr val="bg1"/>
                  </a:solidFill>
                  <a:latin typeface="Eras Light ITC" pitchFamily="34" charset="0"/>
                </a:rPr>
                <a:t>e l’enjeu</a:t>
              </a:r>
              <a:endParaRPr lang="en-US" dirty="0">
                <a:solidFill>
                  <a:schemeClr val="bg1"/>
                </a:solidFill>
              </a:endParaRPr>
            </a:p>
          </p:txBody>
        </p:sp>
        <p:cxnSp>
          <p:nvCxnSpPr>
            <p:cNvPr id="20" name="Straight Connector 19"/>
            <p:cNvCxnSpPr/>
            <p:nvPr/>
          </p:nvCxnSpPr>
          <p:spPr>
            <a:xfrm>
              <a:off x="5868144" y="1196752"/>
              <a:ext cx="0" cy="720070"/>
            </a:xfrm>
            <a:prstGeom prst="line">
              <a:avLst/>
            </a:prstGeom>
            <a:ln w="6350" cmpd="sng">
              <a:solidFill>
                <a:srgbClr val="FFFFFF"/>
              </a:solidFill>
              <a:prstDash val="sysDash"/>
            </a:ln>
          </p:spPr>
          <p:style>
            <a:lnRef idx="2">
              <a:schemeClr val="accent1"/>
            </a:lnRef>
            <a:fillRef idx="0">
              <a:schemeClr val="accent1"/>
            </a:fillRef>
            <a:effectRef idx="1">
              <a:schemeClr val="accent1"/>
            </a:effectRef>
            <a:fontRef idx="minor">
              <a:schemeClr val="tx1"/>
            </a:fontRef>
          </p:style>
        </p:cxnSp>
        <p:sp>
          <p:nvSpPr>
            <p:cNvPr id="21" name="Rectangle à coins arrondis 44"/>
            <p:cNvSpPr/>
            <p:nvPr/>
          </p:nvSpPr>
          <p:spPr>
            <a:xfrm>
              <a:off x="6084168" y="1340768"/>
              <a:ext cx="504056" cy="396000"/>
            </a:xfrm>
            <a:prstGeom prst="roundRect">
              <a:avLst/>
            </a:prstGeom>
            <a:solidFill>
              <a:schemeClr val="bg1"/>
            </a:solidFill>
            <a:ln w="38100" cmpd="sng">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err="1" smtClean="0">
                  <a:solidFill>
                    <a:srgbClr val="153180"/>
                  </a:solidFill>
                </a:rPr>
                <a:t>Échap</a:t>
              </a:r>
              <a:r>
                <a:rPr lang="en-US" sz="800" dirty="0" smtClean="0">
                  <a:solidFill>
                    <a:srgbClr val="153180"/>
                  </a:solidFill>
                </a:rPr>
                <a:t>.</a:t>
              </a:r>
              <a:endParaRPr lang="en-US" sz="800" dirty="0">
                <a:solidFill>
                  <a:srgbClr val="153180"/>
                </a:solidFill>
              </a:endParaRPr>
            </a:p>
          </p:txBody>
        </p:sp>
        <p:sp>
          <p:nvSpPr>
            <p:cNvPr id="22" name="Rectangle 21"/>
            <p:cNvSpPr/>
            <p:nvPr/>
          </p:nvSpPr>
          <p:spPr>
            <a:xfrm>
              <a:off x="6660232" y="1196752"/>
              <a:ext cx="1832553" cy="646331"/>
            </a:xfrm>
            <a:prstGeom prst="rect">
              <a:avLst/>
            </a:prstGeom>
          </p:spPr>
          <p:txBody>
            <a:bodyPr wrap="none">
              <a:spAutoFit/>
            </a:bodyPr>
            <a:lstStyle/>
            <a:p>
              <a:r>
                <a:rPr lang="fr-CA" dirty="0" smtClean="0">
                  <a:solidFill>
                    <a:schemeClr val="bg1"/>
                  </a:solidFill>
                  <a:latin typeface="Eras Light ITC" pitchFamily="34" charset="0"/>
                </a:rPr>
                <a:t>Appuyez sur </a:t>
              </a:r>
              <a:br>
                <a:rPr lang="fr-CA" dirty="0" smtClean="0">
                  <a:solidFill>
                    <a:schemeClr val="bg1"/>
                  </a:solidFill>
                  <a:latin typeface="Eras Light ITC" pitchFamily="34" charset="0"/>
                </a:rPr>
              </a:br>
              <a:r>
                <a:rPr lang="fr-CA" i="1" dirty="0" err="1" smtClean="0">
                  <a:solidFill>
                    <a:schemeClr val="bg1"/>
                  </a:solidFill>
                  <a:latin typeface="Eras Light ITC" pitchFamily="34" charset="0"/>
                </a:rPr>
                <a:t>Échap</a:t>
              </a:r>
              <a:r>
                <a:rPr lang="fr-CA" dirty="0" smtClean="0">
                  <a:solidFill>
                    <a:schemeClr val="bg1"/>
                  </a:solidFill>
                  <a:latin typeface="Eras Light ITC" pitchFamily="34" charset="0"/>
                </a:rPr>
                <a:t> pour sortir</a:t>
              </a:r>
              <a:endParaRPr lang="en-US" dirty="0">
                <a:solidFill>
                  <a:schemeClr val="bg1"/>
                </a:solidFill>
              </a:endParaRPr>
            </a:p>
          </p:txBody>
        </p:sp>
      </p:grpSp>
      <p:cxnSp>
        <p:nvCxnSpPr>
          <p:cNvPr id="11" name="Elbow Connector 10"/>
          <p:cNvCxnSpPr>
            <a:endCxn id="13" idx="0"/>
          </p:cNvCxnSpPr>
          <p:nvPr>
            <p:custDataLst>
              <p:tags r:id="rId4"/>
            </p:custDataLst>
          </p:nvPr>
        </p:nvCxnSpPr>
        <p:spPr>
          <a:xfrm rot="16200000" flipH="1">
            <a:off x="539552" y="2132856"/>
            <a:ext cx="1656184" cy="792088"/>
          </a:xfrm>
          <a:prstGeom prst="bentConnector3">
            <a:avLst>
              <a:gd name="adj1" fmla="val 76839"/>
            </a:avLst>
          </a:prstGeom>
          <a:ln>
            <a:solidFill>
              <a:srgbClr val="153180"/>
            </a:solidFill>
            <a:tailEnd type="arrow"/>
          </a:ln>
        </p:spPr>
        <p:style>
          <a:lnRef idx="2">
            <a:schemeClr val="accent1"/>
          </a:lnRef>
          <a:fillRef idx="0">
            <a:schemeClr val="accent1"/>
          </a:fillRef>
          <a:effectRef idx="1">
            <a:schemeClr val="accent1"/>
          </a:effectRef>
          <a:fontRef idx="minor">
            <a:schemeClr val="tx1"/>
          </a:fontRef>
        </p:style>
      </p:cxnSp>
      <p:sp>
        <p:nvSpPr>
          <p:cNvPr id="38" name="ZoneTexte 12"/>
          <p:cNvSpPr txBox="1"/>
          <p:nvPr>
            <p:custDataLst>
              <p:tags r:id="rId5"/>
            </p:custDataLst>
          </p:nvPr>
        </p:nvSpPr>
        <p:spPr>
          <a:xfrm>
            <a:off x="3347864" y="4941168"/>
            <a:ext cx="3168352" cy="1584176"/>
          </a:xfrm>
          <a:prstGeom prst="rect">
            <a:avLst/>
          </a:prstGeom>
          <a:solidFill>
            <a:schemeClr val="bg1"/>
          </a:solidFill>
        </p:spPr>
        <p:txBody>
          <a:bodyPr wrap="square" rtlCol="0">
            <a:noAutofit/>
          </a:bodyPr>
          <a:lstStyle/>
          <a:p>
            <a:r>
              <a:rPr lang="fr-CA" sz="1400" b="1" dirty="0" smtClean="0">
                <a:latin typeface="Eras Light ITC" pitchFamily="34" charset="0"/>
              </a:rPr>
              <a:t>Cliquez pour les détails</a:t>
            </a:r>
          </a:p>
          <a:p>
            <a:endParaRPr lang="fr-CA" sz="1400" b="1" dirty="0">
              <a:latin typeface="Eras Light ITC" pitchFamily="34" charset="0"/>
            </a:endParaRPr>
          </a:p>
          <a:p>
            <a:r>
              <a:rPr lang="fr-CA" sz="1400" dirty="0" smtClean="0">
                <a:latin typeface="Eras Light ITC" pitchFamily="34" charset="0"/>
              </a:rPr>
              <a:t>Chacun des 21 enjeux est présenté dans quatre tableaux thématiques pour une consultation rapide et efficace. Cliquez sur les scores (dans les bulles) pour voir apparaitre une analyse détaillée.</a:t>
            </a:r>
            <a:endParaRPr lang="en-US" sz="1400" dirty="0">
              <a:latin typeface="Eras Light ITC" pitchFamily="34" charset="0"/>
            </a:endParaRPr>
          </a:p>
        </p:txBody>
      </p:sp>
      <p:cxnSp>
        <p:nvCxnSpPr>
          <p:cNvPr id="36" name="Elbow Connector 35"/>
          <p:cNvCxnSpPr>
            <a:stCxn id="19" idx="2"/>
          </p:cNvCxnSpPr>
          <p:nvPr>
            <p:custDataLst>
              <p:tags r:id="rId6"/>
            </p:custDataLst>
          </p:nvPr>
        </p:nvCxnSpPr>
        <p:spPr>
          <a:xfrm rot="5400000">
            <a:off x="2409825" y="2721815"/>
            <a:ext cx="3301410" cy="1281314"/>
          </a:xfrm>
          <a:prstGeom prst="bentConnector3">
            <a:avLst>
              <a:gd name="adj1" fmla="val 50000"/>
            </a:avLst>
          </a:prstGeom>
          <a:ln>
            <a:solidFill>
              <a:srgbClr val="153180"/>
            </a:solidFill>
            <a:tailEnd type="arrow"/>
          </a:ln>
        </p:spPr>
        <p:style>
          <a:lnRef idx="2">
            <a:schemeClr val="accent1"/>
          </a:lnRef>
          <a:fillRef idx="0">
            <a:schemeClr val="accent1"/>
          </a:fillRef>
          <a:effectRef idx="1">
            <a:schemeClr val="accent1"/>
          </a:effectRef>
          <a:fontRef idx="minor">
            <a:schemeClr val="tx1"/>
          </a:fontRef>
        </p:style>
      </p:cxnSp>
      <p:cxnSp>
        <p:nvCxnSpPr>
          <p:cNvPr id="52" name="Elbow Connector 51"/>
          <p:cNvCxnSpPr>
            <a:endCxn id="54" idx="3"/>
          </p:cNvCxnSpPr>
          <p:nvPr>
            <p:custDataLst>
              <p:tags r:id="rId7"/>
            </p:custDataLst>
          </p:nvPr>
        </p:nvCxnSpPr>
        <p:spPr>
          <a:xfrm rot="5400000">
            <a:off x="7416317" y="2096853"/>
            <a:ext cx="936102" cy="288032"/>
          </a:xfrm>
          <a:prstGeom prst="bentConnector2">
            <a:avLst/>
          </a:prstGeom>
          <a:ln>
            <a:solidFill>
              <a:srgbClr val="153180"/>
            </a:solidFill>
            <a:tailEnd type="arrow"/>
          </a:ln>
        </p:spPr>
        <p:style>
          <a:lnRef idx="2">
            <a:schemeClr val="accent1"/>
          </a:lnRef>
          <a:fillRef idx="0">
            <a:schemeClr val="accent1"/>
          </a:fillRef>
          <a:effectRef idx="1">
            <a:schemeClr val="accent1"/>
          </a:effectRef>
          <a:fontRef idx="minor">
            <a:schemeClr val="tx1"/>
          </a:fontRef>
        </p:style>
      </p:cxnSp>
      <p:sp>
        <p:nvSpPr>
          <p:cNvPr id="54" name="ZoneTexte 12"/>
          <p:cNvSpPr txBox="1"/>
          <p:nvPr>
            <p:custDataLst>
              <p:tags r:id="rId8"/>
            </p:custDataLst>
          </p:nvPr>
        </p:nvSpPr>
        <p:spPr>
          <a:xfrm>
            <a:off x="4860032" y="1916832"/>
            <a:ext cx="2880320" cy="1584176"/>
          </a:xfrm>
          <a:prstGeom prst="rect">
            <a:avLst/>
          </a:prstGeom>
          <a:solidFill>
            <a:schemeClr val="bg1"/>
          </a:solidFill>
        </p:spPr>
        <p:txBody>
          <a:bodyPr wrap="square" rtlCol="0">
            <a:noAutofit/>
          </a:bodyPr>
          <a:lstStyle/>
          <a:p>
            <a:pPr algn="r"/>
            <a:r>
              <a:rPr lang="fr-CA" sz="1400" b="1" dirty="0" smtClean="0">
                <a:latin typeface="Eras Light ITC" pitchFamily="34" charset="0"/>
              </a:rPr>
              <a:t>Comment mettre fin à la présentation du rapport?</a:t>
            </a:r>
          </a:p>
          <a:p>
            <a:pPr algn="r"/>
            <a:endParaRPr lang="fr-CA" sz="1400" b="1" dirty="0">
              <a:latin typeface="Eras Light ITC" pitchFamily="34" charset="0"/>
            </a:endParaRPr>
          </a:p>
          <a:p>
            <a:pPr algn="r"/>
            <a:r>
              <a:rPr lang="fr-CA" sz="1400" dirty="0" smtClean="0">
                <a:latin typeface="Eras Light ITC" pitchFamily="34" charset="0"/>
              </a:rPr>
              <a:t>Il vous suffit de cliquer sur</a:t>
            </a:r>
            <a:br>
              <a:rPr lang="fr-CA" sz="1400" dirty="0" smtClean="0">
                <a:latin typeface="Eras Light ITC" pitchFamily="34" charset="0"/>
              </a:rPr>
            </a:br>
            <a:r>
              <a:rPr lang="fr-CA" sz="1400" dirty="0" smtClean="0">
                <a:latin typeface="Eras Light ITC" pitchFamily="34" charset="0"/>
              </a:rPr>
              <a:t>le bouton </a:t>
            </a:r>
            <a:r>
              <a:rPr lang="fr-CA" sz="1400" i="1" dirty="0" err="1" smtClean="0">
                <a:latin typeface="Eras Light ITC" pitchFamily="34" charset="0"/>
              </a:rPr>
              <a:t>Échap</a:t>
            </a:r>
            <a:r>
              <a:rPr lang="fr-CA" sz="1400" i="1" dirty="0" smtClean="0">
                <a:latin typeface="Eras Light ITC" pitchFamily="34" charset="0"/>
              </a:rPr>
              <a:t>.</a:t>
            </a:r>
            <a:r>
              <a:rPr lang="fr-CA" sz="1400" dirty="0" smtClean="0">
                <a:latin typeface="Eras Light ITC" pitchFamily="34" charset="0"/>
              </a:rPr>
              <a:t> (le premier</a:t>
            </a:r>
            <a:br>
              <a:rPr lang="fr-CA" sz="1400" dirty="0" smtClean="0">
                <a:latin typeface="Eras Light ITC" pitchFamily="34" charset="0"/>
              </a:rPr>
            </a:br>
            <a:r>
              <a:rPr lang="fr-CA" sz="1400" dirty="0" smtClean="0">
                <a:latin typeface="Eras Light ITC" pitchFamily="34" charset="0"/>
              </a:rPr>
              <a:t>bouton dans le coin supérieur gauche de votre clavier).</a:t>
            </a:r>
            <a:endParaRPr lang="en-US" sz="1400" dirty="0">
              <a:latin typeface="Eras Light ITC" pitchFamily="34" charset="0"/>
            </a:endParaRPr>
          </a:p>
        </p:txBody>
      </p:sp>
      <p:sp>
        <p:nvSpPr>
          <p:cNvPr id="13" name="ZoneTexte 12"/>
          <p:cNvSpPr txBox="1"/>
          <p:nvPr>
            <p:custDataLst>
              <p:tags r:id="rId9"/>
            </p:custDataLst>
          </p:nvPr>
        </p:nvSpPr>
        <p:spPr>
          <a:xfrm>
            <a:off x="395536" y="3356992"/>
            <a:ext cx="2736304" cy="2016224"/>
          </a:xfrm>
          <a:prstGeom prst="rect">
            <a:avLst/>
          </a:prstGeom>
          <a:solidFill>
            <a:schemeClr val="bg1"/>
          </a:solidFill>
        </p:spPr>
        <p:txBody>
          <a:bodyPr wrap="square" rtlCol="0">
            <a:noAutofit/>
          </a:bodyPr>
          <a:lstStyle/>
          <a:p>
            <a:r>
              <a:rPr lang="fr-CA" sz="1400" b="1" dirty="0" smtClean="0">
                <a:latin typeface="Eras Light ITC" pitchFamily="34" charset="0"/>
              </a:rPr>
              <a:t>Un rapport différent</a:t>
            </a:r>
          </a:p>
          <a:p>
            <a:endParaRPr lang="fr-CA" sz="1400" b="1" dirty="0">
              <a:latin typeface="Eras Light ITC" pitchFamily="34" charset="0"/>
            </a:endParaRPr>
          </a:p>
          <a:p>
            <a:r>
              <a:rPr lang="fr-CA" sz="1400" dirty="0" smtClean="0">
                <a:latin typeface="Eras Light ITC" pitchFamily="34" charset="0"/>
              </a:rPr>
              <a:t>Ce rapport électronique est une version simplifiée. Conçu pour éviter l’utilisation de papier, il est optimisé pour la lecture à l’écran. On doit naviguer dans ce rapport à l’aide de la souris et du clavier.</a:t>
            </a:r>
            <a:endParaRPr lang="en-US" sz="1400" dirty="0">
              <a:latin typeface="Eras Light ITC" pitchFamily="34" charset="0"/>
            </a:endParaRPr>
          </a:p>
        </p:txBody>
      </p:sp>
    </p:spTree>
    <p:extLst>
      <p:ext uri="{BB962C8B-B14F-4D97-AF65-F5344CB8AC3E}">
        <p14:creationId xmlns:p14="http://schemas.microsoft.com/office/powerpoint/2010/main" val="307501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1" fill="hold" nodeType="after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2500"/>
                            </p:stCondLst>
                            <p:childTnLst>
                              <p:par>
                                <p:cTn id="17" presetID="22" presetClass="entr" presetSubtype="1" fill="hold" nodeType="afterEffect">
                                  <p:stCondLst>
                                    <p:cond delay="600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9000"/>
                            </p:stCondLst>
                            <p:childTnLst>
                              <p:par>
                                <p:cTn id="21" presetID="10" presetClass="entr" presetSubtype="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par>
                          <p:cTn id="24" fill="hold">
                            <p:stCondLst>
                              <p:cond delay="9500"/>
                            </p:stCondLst>
                            <p:childTnLst>
                              <p:par>
                                <p:cTn id="25" presetID="22" presetClass="entr" presetSubtype="1" fill="hold" nodeType="afterEffect">
                                  <p:stCondLst>
                                    <p:cond delay="6000"/>
                                  </p:stCondLst>
                                  <p:childTnLst>
                                    <p:set>
                                      <p:cBhvr>
                                        <p:cTn id="26" dur="1" fill="hold">
                                          <p:stCondLst>
                                            <p:cond delay="0"/>
                                          </p:stCondLst>
                                        </p:cTn>
                                        <p:tgtEl>
                                          <p:spTgt spid="52"/>
                                        </p:tgtEl>
                                        <p:attrNameLst>
                                          <p:attrName>style.visibility</p:attrName>
                                        </p:attrNameLst>
                                      </p:cBhvr>
                                      <p:to>
                                        <p:strVal val="visible"/>
                                      </p:to>
                                    </p:set>
                                    <p:animEffect transition="in" filter="wipe(up)">
                                      <p:cBhvr>
                                        <p:cTn id="27" dur="500"/>
                                        <p:tgtEl>
                                          <p:spTgt spid="52"/>
                                        </p:tgtEl>
                                      </p:cBhvr>
                                    </p:animEffect>
                                  </p:childTnLst>
                                </p:cTn>
                              </p:par>
                            </p:childTnLst>
                          </p:cTn>
                        </p:par>
                        <p:par>
                          <p:cTn id="28" fill="hold">
                            <p:stCondLst>
                              <p:cond delay="16000"/>
                            </p:stCondLst>
                            <p:childTnLst>
                              <p:par>
                                <p:cTn id="29" presetID="10" presetClass="entr" presetSubtype="0"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4"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6" name="ZoneTexte 85"/>
          <p:cNvSpPr txBox="1"/>
          <p:nvPr>
            <p:custDataLst>
              <p:tags r:id="rId2"/>
            </p:custDataLst>
          </p:nvPr>
        </p:nvSpPr>
        <p:spPr>
          <a:xfrm>
            <a:off x="1115616" y="6175800"/>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84" name="Flèche droite 83">
            <a:hlinkClick r:id="rId7" action="ppaction://hlinksldjump"/>
          </p:cNvPr>
          <p:cNvSpPr/>
          <p:nvPr>
            <p:custDataLst>
              <p:tags r:id="rId3"/>
            </p:custDataLst>
          </p:nvPr>
        </p:nvSpPr>
        <p:spPr>
          <a:xfrm rot="19614587">
            <a:off x="743427"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87" name="ZoneTexte 86"/>
          <p:cNvSpPr txBox="1"/>
          <p:nvPr>
            <p:custDataLst>
              <p:tags r:id="rId4"/>
            </p:custDataLst>
          </p:nvPr>
        </p:nvSpPr>
        <p:spPr>
          <a:xfrm>
            <a:off x="6444208" y="1268760"/>
            <a:ext cx="2592288" cy="646331"/>
          </a:xfrm>
          <a:prstGeom prst="rect">
            <a:avLst/>
          </a:prstGeom>
          <a:solidFill>
            <a:schemeClr val="bg1"/>
          </a:solidFill>
          <a:ln>
            <a:solidFill>
              <a:srgbClr val="153180"/>
            </a:solidFill>
          </a:ln>
        </p:spPr>
        <p:txBody>
          <a:bodyPr wrap="square" rtlCol="0">
            <a:spAutoFit/>
          </a:bodyPr>
          <a:lstStyle/>
          <a:p>
            <a:r>
              <a:rPr lang="fr-FR" sz="1200" i="1" dirty="0" smtClean="0"/>
              <a:t>Cliquer sur la flèche dans le coin inférieur gauche pour revenir aux résultats.</a:t>
            </a:r>
            <a:endParaRPr lang="en-US" sz="1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checkerboard(across)">
                                      <p:cBhvr>
                                        <p:cTn id="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4" name="ZoneTexte 83"/>
          <p:cNvSpPr txBox="1"/>
          <p:nvPr>
            <p:custDataLst>
              <p:tags r:id="rId2"/>
            </p:custDataLst>
          </p:nvPr>
        </p:nvSpPr>
        <p:spPr>
          <a:xfrm>
            <a:off x="6444208"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8" name="ZoneTexte 7"/>
          <p:cNvSpPr txBox="1"/>
          <p:nvPr>
            <p:custDataLst>
              <p:tags r:id="rId3"/>
            </p:custDataLst>
          </p:nvPr>
        </p:nvSpPr>
        <p:spPr>
          <a:xfrm>
            <a:off x="1115616" y="6175800"/>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9" name="Flèche droite 8">
            <a:hlinkClick r:id="rId7" action="ppaction://hlinksldjump"/>
          </p:cNvPr>
          <p:cNvSpPr/>
          <p:nvPr>
            <p:custDataLst>
              <p:tags r:id="rId4"/>
            </p:custDataLst>
          </p:nvPr>
        </p:nvSpPr>
        <p:spPr>
          <a:xfrm rot="19614587">
            <a:off x="743427"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r>
              <a:rPr lang="fr-CA" sz="2600" dirty="0" smtClean="0">
                <a:ea typeface="ヒラギノ角ゴ Pro W3" pitchFamily="16" charset="-128"/>
              </a:rPr>
              <a:t/>
            </a:r>
            <a:br>
              <a:rPr lang="fr-CA" sz="2600" dirty="0" smtClean="0">
                <a:ea typeface="ヒラギノ角ゴ Pro W3" pitchFamily="16" charset="-128"/>
              </a:rPr>
            </a:br>
            <a:endParaRPr lang="fr-CA" sz="2600" dirty="0" smtClean="0">
              <a:ea typeface="ヒラギノ角ゴ Pro W3" pitchFamily="16" charset="-128"/>
            </a:endParaRPr>
          </a:p>
        </p:txBody>
      </p:sp>
      <p:sp>
        <p:nvSpPr>
          <p:cNvPr id="84" name="ZoneTexte 83"/>
          <p:cNvSpPr txBox="1"/>
          <p:nvPr>
            <p:custDataLst>
              <p:tags r:id="rId2"/>
            </p:custDataLst>
          </p:nvPr>
        </p:nvSpPr>
        <p:spPr>
          <a:xfrm>
            <a:off x="6372200"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18" name="ZoneTexte 17"/>
          <p:cNvSpPr txBox="1"/>
          <p:nvPr>
            <p:custDataLst>
              <p:tags r:id="rId3"/>
            </p:custDataLst>
          </p:nvPr>
        </p:nvSpPr>
        <p:spPr>
          <a:xfrm>
            <a:off x="1043608" y="6247808"/>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19" name="Flèche droite 18">
            <a:hlinkClick r:id="rId7" action="ppaction://hlinksldjump"/>
          </p:cNvPr>
          <p:cNvSpPr/>
          <p:nvPr>
            <p:custDataLst>
              <p:tags r:id="rId4"/>
            </p:custDataLst>
          </p:nvPr>
        </p:nvSpPr>
        <p:spPr>
          <a:xfrm rot="19614587">
            <a:off x="671419" y="622511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4" name="ZoneTexte 83"/>
          <p:cNvSpPr txBox="1"/>
          <p:nvPr>
            <p:custDataLst>
              <p:tags r:id="rId2"/>
            </p:custDataLst>
          </p:nvPr>
        </p:nvSpPr>
        <p:spPr>
          <a:xfrm>
            <a:off x="6444208"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8" name="ZoneTexte 7"/>
          <p:cNvSpPr txBox="1"/>
          <p:nvPr>
            <p:custDataLst>
              <p:tags r:id="rId3"/>
            </p:custDataLst>
          </p:nvPr>
        </p:nvSpPr>
        <p:spPr>
          <a:xfrm>
            <a:off x="1115616" y="6175800"/>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9" name="Flèche droite 8">
            <a:hlinkClick r:id="rId7" action="ppaction://hlinksldjump"/>
          </p:cNvPr>
          <p:cNvSpPr/>
          <p:nvPr>
            <p:custDataLst>
              <p:tags r:id="rId4"/>
            </p:custDataLst>
          </p:nvPr>
        </p:nvSpPr>
        <p:spPr>
          <a:xfrm rot="19614587">
            <a:off x="743427"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4" name="ZoneTexte 83"/>
          <p:cNvSpPr txBox="1"/>
          <p:nvPr>
            <p:custDataLst>
              <p:tags r:id="rId2"/>
            </p:custDataLst>
          </p:nvPr>
        </p:nvSpPr>
        <p:spPr>
          <a:xfrm>
            <a:off x="6444208"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8" name="ZoneTexte 7"/>
          <p:cNvSpPr txBox="1"/>
          <p:nvPr>
            <p:custDataLst>
              <p:tags r:id="rId3"/>
            </p:custDataLst>
          </p:nvPr>
        </p:nvSpPr>
        <p:spPr>
          <a:xfrm>
            <a:off x="1115616" y="6175800"/>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9" name="Flèche droite 8">
            <a:hlinkClick r:id="rId7" action="ppaction://hlinksldjump"/>
          </p:cNvPr>
          <p:cNvSpPr/>
          <p:nvPr>
            <p:custDataLst>
              <p:tags r:id="rId4"/>
            </p:custDataLst>
          </p:nvPr>
        </p:nvSpPr>
        <p:spPr>
          <a:xfrm rot="19614587">
            <a:off x="743427"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4" name="ZoneTexte 83"/>
          <p:cNvSpPr txBox="1"/>
          <p:nvPr>
            <p:custDataLst>
              <p:tags r:id="rId2"/>
            </p:custDataLst>
          </p:nvPr>
        </p:nvSpPr>
        <p:spPr>
          <a:xfrm>
            <a:off x="6444208"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18" name="ZoneTexte 17"/>
          <p:cNvSpPr txBox="1"/>
          <p:nvPr>
            <p:custDataLst>
              <p:tags r:id="rId3"/>
            </p:custDataLst>
          </p:nvPr>
        </p:nvSpPr>
        <p:spPr>
          <a:xfrm>
            <a:off x="1115616" y="6175800"/>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19" name="Flèche droite 18">
            <a:hlinkClick r:id="rId7" action="ppaction://hlinksldjump"/>
          </p:cNvPr>
          <p:cNvSpPr/>
          <p:nvPr>
            <p:custDataLst>
              <p:tags r:id="rId4"/>
            </p:custDataLst>
          </p:nvPr>
        </p:nvSpPr>
        <p:spPr>
          <a:xfrm rot="19614587">
            <a:off x="743427"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a:ea typeface="ヒラギノ角ゴ Pro W3" pitchFamily="16" charset="-128"/>
              </a:rPr>
              <a:t>Enjeu non prioritaire : </a:t>
            </a:r>
            <a:endParaRPr lang="fr-CA" sz="2600" dirty="0" smtClean="0">
              <a:ea typeface="ヒラギノ角ゴ Pro W3" pitchFamily="16" charset="-128"/>
            </a:endParaRPr>
          </a:p>
        </p:txBody>
      </p:sp>
      <p:sp>
        <p:nvSpPr>
          <p:cNvPr id="84" name="ZoneTexte 83"/>
          <p:cNvSpPr txBox="1"/>
          <p:nvPr>
            <p:custDataLst>
              <p:tags r:id="rId2"/>
            </p:custDataLst>
          </p:nvPr>
        </p:nvSpPr>
        <p:spPr>
          <a:xfrm>
            <a:off x="6444208"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r>
              <a:rPr lang="fr-FR" sz="1200" i="1" dirty="0" smtClean="0"/>
              <a:t>.</a:t>
            </a:r>
            <a:endParaRPr lang="en-US" sz="1200" i="1" dirty="0"/>
          </a:p>
        </p:txBody>
      </p:sp>
      <p:sp>
        <p:nvSpPr>
          <p:cNvPr id="12" name="ZoneTexte 11"/>
          <p:cNvSpPr txBox="1"/>
          <p:nvPr>
            <p:custDataLst>
              <p:tags r:id="rId3"/>
            </p:custDataLst>
          </p:nvPr>
        </p:nvSpPr>
        <p:spPr>
          <a:xfrm>
            <a:off x="1115616" y="6032321"/>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13" name="Flèche droite 12">
            <a:hlinkClick r:id="rId7" action="ppaction://hlinksldjump"/>
          </p:cNvPr>
          <p:cNvSpPr/>
          <p:nvPr>
            <p:custDataLst>
              <p:tags r:id="rId4"/>
            </p:custDataLst>
          </p:nvPr>
        </p:nvSpPr>
        <p:spPr>
          <a:xfrm rot="19614587">
            <a:off x="743427" y="6009627"/>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4" name="ZoneTexte 83"/>
          <p:cNvSpPr txBox="1"/>
          <p:nvPr>
            <p:custDataLst>
              <p:tags r:id="rId2"/>
            </p:custDataLst>
          </p:nvPr>
        </p:nvSpPr>
        <p:spPr>
          <a:xfrm>
            <a:off x="6300192"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8" name="ZoneTexte 7"/>
          <p:cNvSpPr txBox="1"/>
          <p:nvPr>
            <p:custDataLst>
              <p:tags r:id="rId3"/>
            </p:custDataLst>
          </p:nvPr>
        </p:nvSpPr>
        <p:spPr>
          <a:xfrm>
            <a:off x="1115616" y="6104329"/>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9" name="Flèche droite 8">
            <a:hlinkClick r:id="rId7" action="ppaction://hlinksldjump"/>
          </p:cNvPr>
          <p:cNvSpPr/>
          <p:nvPr>
            <p:custDataLst>
              <p:tags r:id="rId4"/>
            </p:custDataLst>
          </p:nvPr>
        </p:nvSpPr>
        <p:spPr>
          <a:xfrm rot="19614587">
            <a:off x="743427" y="6081635"/>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ZoneTexte 83"/>
          <p:cNvSpPr txBox="1"/>
          <p:nvPr>
            <p:custDataLst>
              <p:tags r:id="rId1"/>
            </p:custDataLst>
          </p:nvPr>
        </p:nvSpPr>
        <p:spPr>
          <a:xfrm>
            <a:off x="6300192"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12" name="ZoneTexte 11"/>
          <p:cNvSpPr txBox="1"/>
          <p:nvPr>
            <p:custDataLst>
              <p:tags r:id="rId2"/>
            </p:custDataLst>
          </p:nvPr>
        </p:nvSpPr>
        <p:spPr>
          <a:xfrm>
            <a:off x="1115616" y="6103792"/>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13" name="Flèche droite 12">
            <a:hlinkClick r:id="rId7" action="ppaction://hlinksldjump"/>
          </p:cNvPr>
          <p:cNvSpPr/>
          <p:nvPr>
            <p:custDataLst>
              <p:tags r:id="rId3"/>
            </p:custDataLst>
          </p:nvPr>
        </p:nvSpPr>
        <p:spPr>
          <a:xfrm rot="19614587">
            <a:off x="743427" y="6081098"/>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7" name="Titre 3"/>
          <p:cNvSpPr txBox="1">
            <a:spLocks/>
          </p:cNvSpPr>
          <p:nvPr>
            <p:custDataLst>
              <p:tags r:id="rId4"/>
            </p:custDataLst>
          </p:nvPr>
        </p:nvSpPr>
        <p:spPr bwMode="auto">
          <a:xfrm>
            <a:off x="0" y="116632"/>
            <a:ext cx="9144000" cy="79692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0" indent="0" algn="l" defTabSz="900000" rtl="0" fontAlgn="base">
              <a:lnSpc>
                <a:spcPts val="3400"/>
              </a:lnSpc>
              <a:spcBef>
                <a:spcPct val="0"/>
              </a:spcBef>
              <a:spcAft>
                <a:spcPct val="0"/>
              </a:spcAft>
              <a:tabLst>
                <a:tab pos="900000" algn="l"/>
              </a:tabLst>
              <a:defRPr sz="2800" b="1" kern="1200" baseline="0">
                <a:solidFill>
                  <a:srgbClr val="009A00"/>
                </a:solidFill>
                <a:latin typeface="Arial" pitchFamily="34" charset="0"/>
                <a:ea typeface="+mj-ea"/>
                <a:cs typeface="Arial" pitchFamily="34" charset="0"/>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defTabSz="898525" fontAlgn="auto">
              <a:spcAft>
                <a:spcPts val="0"/>
              </a:spcAft>
              <a:tabLst>
                <a:tab pos="898525" algn="l"/>
              </a:tabLst>
              <a:defRPr/>
            </a:pPr>
            <a:r>
              <a:rPr lang="fr-CA" sz="3200" smtClean="0">
                <a:ea typeface="ヒラギノ角ゴ Pro W3" pitchFamily="16" charset="-128"/>
              </a:rPr>
              <a:t>Enjeu non prioritaire : </a:t>
            </a:r>
            <a:endParaRPr lang="fr-CA" sz="3200" dirty="0" smtClean="0">
              <a:ea typeface="ヒラギノ角ゴ Pro W3" pitchFamily="16"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ZoneTexte 83"/>
          <p:cNvSpPr txBox="1"/>
          <p:nvPr>
            <p:custDataLst>
              <p:tags r:id="rId1"/>
            </p:custDataLst>
          </p:nvPr>
        </p:nvSpPr>
        <p:spPr>
          <a:xfrm>
            <a:off x="6300192"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15" name="ZoneTexte 14"/>
          <p:cNvSpPr txBox="1"/>
          <p:nvPr>
            <p:custDataLst>
              <p:tags r:id="rId2"/>
            </p:custDataLst>
          </p:nvPr>
        </p:nvSpPr>
        <p:spPr>
          <a:xfrm>
            <a:off x="1115616" y="6175800"/>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16" name="Flèche droite 15">
            <a:hlinkClick r:id="rId7" action="ppaction://hlinksldjump"/>
          </p:cNvPr>
          <p:cNvSpPr/>
          <p:nvPr>
            <p:custDataLst>
              <p:tags r:id="rId3"/>
            </p:custDataLst>
          </p:nvPr>
        </p:nvSpPr>
        <p:spPr>
          <a:xfrm rot="19614587">
            <a:off x="743427"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6" name="Titre 3"/>
          <p:cNvSpPr txBox="1">
            <a:spLocks/>
          </p:cNvSpPr>
          <p:nvPr>
            <p:custDataLst>
              <p:tags r:id="rId4"/>
            </p:custDataLst>
          </p:nvPr>
        </p:nvSpPr>
        <p:spPr bwMode="auto">
          <a:xfrm>
            <a:off x="2157" y="116632"/>
            <a:ext cx="9144000" cy="79692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0" indent="0" algn="l" defTabSz="900000" rtl="0" fontAlgn="base">
              <a:lnSpc>
                <a:spcPts val="3400"/>
              </a:lnSpc>
              <a:spcBef>
                <a:spcPct val="0"/>
              </a:spcBef>
              <a:spcAft>
                <a:spcPct val="0"/>
              </a:spcAft>
              <a:tabLst>
                <a:tab pos="900000" algn="l"/>
              </a:tabLst>
              <a:defRPr sz="2800" b="1" kern="1200" baseline="0">
                <a:solidFill>
                  <a:srgbClr val="009A00"/>
                </a:solidFill>
                <a:latin typeface="Arial" pitchFamily="34" charset="0"/>
                <a:ea typeface="+mj-ea"/>
                <a:cs typeface="Arial" pitchFamily="34" charset="0"/>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custDataLst>
              <p:tags r:id="rId1"/>
            </p:custDataLst>
          </p:nvPr>
        </p:nvSpPr>
        <p:spPr>
          <a:xfrm>
            <a:off x="6588224" y="5445224"/>
            <a:ext cx="2304256" cy="115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02" name="Titre 3"/>
          <p:cNvSpPr>
            <a:spLocks noGrp="1"/>
          </p:cNvSpPr>
          <p:nvPr>
            <p:ph type="title"/>
            <p:custDataLst>
              <p:tags r:id="rId2"/>
            </p:custDataLst>
          </p:nvPr>
        </p:nvSpPr>
        <p:spPr>
          <a:xfrm>
            <a:off x="0" y="111795"/>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Table des matières</a:t>
            </a:r>
          </a:p>
        </p:txBody>
      </p:sp>
      <p:sp>
        <p:nvSpPr>
          <p:cNvPr id="3" name="ZoneTexte 2"/>
          <p:cNvSpPr txBox="1"/>
          <p:nvPr>
            <p:custDataLst>
              <p:tags r:id="rId3"/>
            </p:custDataLst>
          </p:nvPr>
        </p:nvSpPr>
        <p:spPr>
          <a:xfrm>
            <a:off x="1043608" y="5312241"/>
            <a:ext cx="3384376" cy="276999"/>
          </a:xfrm>
          <a:prstGeom prst="rect">
            <a:avLst/>
          </a:prstGeom>
          <a:noFill/>
        </p:spPr>
        <p:txBody>
          <a:bodyPr wrap="square" rtlCol="0">
            <a:spAutoFit/>
          </a:bodyPr>
          <a:lstStyle/>
          <a:p>
            <a:r>
              <a:rPr lang="fr-FR" sz="1200" dirty="0" smtClean="0">
                <a:solidFill>
                  <a:schemeClr val="bg1">
                    <a:lumMod val="50000"/>
                  </a:schemeClr>
                </a:solidFill>
              </a:rPr>
              <a:t>Présentation du contexte</a:t>
            </a:r>
            <a:endParaRPr lang="en-US" sz="1200" dirty="0">
              <a:solidFill>
                <a:schemeClr val="bg1">
                  <a:lumMod val="50000"/>
                </a:schemeClr>
              </a:solidFill>
            </a:endParaRPr>
          </a:p>
        </p:txBody>
      </p:sp>
      <p:sp>
        <p:nvSpPr>
          <p:cNvPr id="4" name="ZoneTexte 3">
            <a:hlinkClick r:id="rId37" action="ppaction://hlinksldjump"/>
          </p:cNvPr>
          <p:cNvSpPr txBox="1"/>
          <p:nvPr>
            <p:custDataLst>
              <p:tags r:id="rId4"/>
            </p:custDataLst>
          </p:nvPr>
        </p:nvSpPr>
        <p:spPr>
          <a:xfrm>
            <a:off x="755576" y="1936580"/>
            <a:ext cx="7632848" cy="307777"/>
          </a:xfrm>
          <a:prstGeom prst="rect">
            <a:avLst/>
          </a:prstGeom>
          <a:noFill/>
        </p:spPr>
        <p:txBody>
          <a:bodyPr wrap="square" rtlCol="0">
            <a:spAutoFit/>
          </a:bodyPr>
          <a:lstStyle/>
          <a:p>
            <a:r>
              <a:rPr lang="fr-FR" sz="1400" dirty="0" smtClean="0"/>
              <a:t>Synthèse des résultats…………………………………………………………………………………..</a:t>
            </a:r>
            <a:endParaRPr lang="en-US" sz="1400" dirty="0"/>
          </a:p>
        </p:txBody>
      </p:sp>
      <p:sp>
        <p:nvSpPr>
          <p:cNvPr id="5" name="ZoneTexte 4">
            <a:hlinkClick r:id="rId38" action="ppaction://hlinksldjump"/>
          </p:cNvPr>
          <p:cNvSpPr txBox="1"/>
          <p:nvPr>
            <p:custDataLst>
              <p:tags r:id="rId5"/>
            </p:custDataLst>
          </p:nvPr>
        </p:nvSpPr>
        <p:spPr>
          <a:xfrm>
            <a:off x="1475656" y="5644611"/>
            <a:ext cx="4320480" cy="276999"/>
          </a:xfrm>
          <a:prstGeom prst="rect">
            <a:avLst/>
          </a:prstGeom>
          <a:noFill/>
        </p:spPr>
        <p:txBody>
          <a:bodyPr wrap="square" rtlCol="0">
            <a:spAutoFit/>
          </a:bodyPr>
          <a:lstStyle/>
          <a:p>
            <a:r>
              <a:rPr lang="fr-FR" sz="1200" dirty="0" smtClean="0">
                <a:solidFill>
                  <a:schemeClr val="bg1">
                    <a:lumMod val="50000"/>
                  </a:schemeClr>
                </a:solidFill>
              </a:rPr>
              <a:t>Pourquoi cette démarche?</a:t>
            </a:r>
            <a:endParaRPr lang="en-US" sz="1200" dirty="0">
              <a:solidFill>
                <a:schemeClr val="bg1">
                  <a:lumMod val="50000"/>
                </a:schemeClr>
              </a:solidFill>
            </a:endParaRPr>
          </a:p>
        </p:txBody>
      </p:sp>
      <p:sp>
        <p:nvSpPr>
          <p:cNvPr id="6" name="ZoneTexte 5">
            <a:hlinkClick r:id="rId39" action="ppaction://hlinksldjump"/>
          </p:cNvPr>
          <p:cNvSpPr txBox="1"/>
          <p:nvPr>
            <p:custDataLst>
              <p:tags r:id="rId6"/>
            </p:custDataLst>
          </p:nvPr>
        </p:nvSpPr>
        <p:spPr>
          <a:xfrm>
            <a:off x="1475656" y="6220675"/>
            <a:ext cx="3312368" cy="288032"/>
          </a:xfrm>
          <a:prstGeom prst="rect">
            <a:avLst/>
          </a:prstGeom>
          <a:noFill/>
        </p:spPr>
        <p:txBody>
          <a:bodyPr wrap="square" rtlCol="0">
            <a:spAutoFit/>
          </a:bodyPr>
          <a:lstStyle/>
          <a:p>
            <a:r>
              <a:rPr lang="fr-FR" sz="1200" dirty="0" smtClean="0">
                <a:solidFill>
                  <a:schemeClr val="bg1">
                    <a:lumMod val="50000"/>
                  </a:schemeClr>
                </a:solidFill>
              </a:rPr>
              <a:t>Qu’est-ce que le développement durable?</a:t>
            </a:r>
            <a:endParaRPr lang="en-US" sz="1200" dirty="0">
              <a:solidFill>
                <a:schemeClr val="bg1">
                  <a:lumMod val="50000"/>
                </a:schemeClr>
              </a:solidFill>
            </a:endParaRPr>
          </a:p>
        </p:txBody>
      </p:sp>
      <p:sp>
        <p:nvSpPr>
          <p:cNvPr id="7" name="ZoneTexte 6">
            <a:hlinkClick r:id="rId40" action="ppaction://hlinksldjump"/>
          </p:cNvPr>
          <p:cNvSpPr txBox="1"/>
          <p:nvPr>
            <p:custDataLst>
              <p:tags r:id="rId7"/>
            </p:custDataLst>
          </p:nvPr>
        </p:nvSpPr>
        <p:spPr>
          <a:xfrm>
            <a:off x="1475656" y="5932643"/>
            <a:ext cx="4320480" cy="276999"/>
          </a:xfrm>
          <a:prstGeom prst="rect">
            <a:avLst/>
          </a:prstGeom>
          <a:noFill/>
        </p:spPr>
        <p:txBody>
          <a:bodyPr wrap="square" rtlCol="0">
            <a:spAutoFit/>
          </a:bodyPr>
          <a:lstStyle/>
          <a:p>
            <a:r>
              <a:rPr lang="fr-FR" sz="1200" dirty="0" smtClean="0">
                <a:solidFill>
                  <a:schemeClr val="bg1">
                    <a:lumMod val="50000"/>
                  </a:schemeClr>
                </a:solidFill>
              </a:rPr>
              <a:t>En quoi consiste-t-elle?</a:t>
            </a:r>
            <a:endParaRPr lang="en-US" sz="1200" dirty="0">
              <a:solidFill>
                <a:schemeClr val="bg1">
                  <a:lumMod val="50000"/>
                </a:schemeClr>
              </a:solidFill>
            </a:endParaRPr>
          </a:p>
        </p:txBody>
      </p:sp>
      <p:sp>
        <p:nvSpPr>
          <p:cNvPr id="10" name="Flèche droite 9">
            <a:hlinkClick r:id="rId38" action="ppaction://hlinksldjump"/>
          </p:cNvPr>
          <p:cNvSpPr/>
          <p:nvPr>
            <p:custDataLst>
              <p:tags r:id="rId8"/>
            </p:custDataLst>
          </p:nvPr>
        </p:nvSpPr>
        <p:spPr>
          <a:xfrm rot="19614587">
            <a:off x="996902" y="5691966"/>
            <a:ext cx="235845" cy="209959"/>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19" name="ZoneTexte 18"/>
          <p:cNvSpPr txBox="1"/>
          <p:nvPr>
            <p:custDataLst>
              <p:tags r:id="rId9"/>
            </p:custDataLst>
          </p:nvPr>
        </p:nvSpPr>
        <p:spPr>
          <a:xfrm>
            <a:off x="755576" y="2636914"/>
            <a:ext cx="8064896" cy="307777"/>
          </a:xfrm>
          <a:prstGeom prst="rect">
            <a:avLst/>
          </a:prstGeom>
          <a:noFill/>
        </p:spPr>
        <p:txBody>
          <a:bodyPr wrap="square" rtlCol="0">
            <a:spAutoFit/>
          </a:bodyPr>
          <a:lstStyle/>
          <a:p>
            <a:r>
              <a:rPr lang="fr-FR" sz="1400" dirty="0" smtClean="0"/>
              <a:t>Détail - Dimension transversale…………………………………………………………………...……</a:t>
            </a:r>
            <a:endParaRPr lang="en-US" sz="1400" dirty="0"/>
          </a:p>
        </p:txBody>
      </p:sp>
      <p:sp>
        <p:nvSpPr>
          <p:cNvPr id="20" name="ZoneTexte 19"/>
          <p:cNvSpPr txBox="1"/>
          <p:nvPr>
            <p:custDataLst>
              <p:tags r:id="rId10"/>
            </p:custDataLst>
          </p:nvPr>
        </p:nvSpPr>
        <p:spPr>
          <a:xfrm>
            <a:off x="755576" y="2996954"/>
            <a:ext cx="7632848" cy="307777"/>
          </a:xfrm>
          <a:prstGeom prst="rect">
            <a:avLst/>
          </a:prstGeom>
          <a:noFill/>
        </p:spPr>
        <p:txBody>
          <a:bodyPr wrap="square" rtlCol="0">
            <a:spAutoFit/>
          </a:bodyPr>
          <a:lstStyle/>
          <a:p>
            <a:r>
              <a:rPr lang="fr-FR" sz="1400" dirty="0" smtClean="0"/>
              <a:t>Détail - Dimension économique……………………………………………………………………...</a:t>
            </a:r>
            <a:r>
              <a:rPr lang="en-US" sz="1400" dirty="0" smtClean="0"/>
              <a:t>...</a:t>
            </a:r>
            <a:endParaRPr lang="en-US" sz="1400" dirty="0"/>
          </a:p>
        </p:txBody>
      </p:sp>
      <p:sp>
        <p:nvSpPr>
          <p:cNvPr id="21" name="ZoneTexte 20"/>
          <p:cNvSpPr txBox="1"/>
          <p:nvPr>
            <p:custDataLst>
              <p:tags r:id="rId11"/>
            </p:custDataLst>
          </p:nvPr>
        </p:nvSpPr>
        <p:spPr>
          <a:xfrm>
            <a:off x="755576" y="3356994"/>
            <a:ext cx="7992888" cy="307777"/>
          </a:xfrm>
          <a:prstGeom prst="rect">
            <a:avLst/>
          </a:prstGeom>
          <a:noFill/>
        </p:spPr>
        <p:txBody>
          <a:bodyPr wrap="square" rtlCol="0">
            <a:spAutoFit/>
          </a:bodyPr>
          <a:lstStyle/>
          <a:p>
            <a:r>
              <a:rPr lang="fr-FR" sz="1400" dirty="0" smtClean="0"/>
              <a:t>Détail - Dimension sociale……………………………………………………………………………….</a:t>
            </a:r>
            <a:endParaRPr lang="en-US" sz="1400" dirty="0"/>
          </a:p>
        </p:txBody>
      </p:sp>
      <p:sp>
        <p:nvSpPr>
          <p:cNvPr id="22" name="ZoneTexte 21">
            <a:hlinkClick r:id="rId41" action="ppaction://hlinksldjump"/>
          </p:cNvPr>
          <p:cNvSpPr txBox="1"/>
          <p:nvPr>
            <p:custDataLst>
              <p:tags r:id="rId12"/>
            </p:custDataLst>
          </p:nvPr>
        </p:nvSpPr>
        <p:spPr>
          <a:xfrm>
            <a:off x="755576" y="3717034"/>
            <a:ext cx="7776864" cy="307777"/>
          </a:xfrm>
          <a:prstGeom prst="rect">
            <a:avLst/>
          </a:prstGeom>
          <a:noFill/>
        </p:spPr>
        <p:txBody>
          <a:bodyPr wrap="square" rtlCol="0">
            <a:spAutoFit/>
          </a:bodyPr>
          <a:lstStyle/>
          <a:p>
            <a:r>
              <a:rPr lang="fr-FR" sz="1400" dirty="0" smtClean="0"/>
              <a:t>Détail - Dimension environnementale……………………………………………………………………</a:t>
            </a:r>
            <a:endParaRPr lang="en-US" sz="1400" dirty="0"/>
          </a:p>
        </p:txBody>
      </p:sp>
      <p:sp>
        <p:nvSpPr>
          <p:cNvPr id="23" name="ZoneTexte 22">
            <a:hlinkClick r:id="rId42" action="ppaction://hlinksldjump"/>
          </p:cNvPr>
          <p:cNvSpPr txBox="1"/>
          <p:nvPr>
            <p:custDataLst>
              <p:tags r:id="rId13"/>
            </p:custDataLst>
          </p:nvPr>
        </p:nvSpPr>
        <p:spPr>
          <a:xfrm>
            <a:off x="755576" y="4057327"/>
            <a:ext cx="7704856" cy="307777"/>
          </a:xfrm>
          <a:prstGeom prst="rect">
            <a:avLst/>
          </a:prstGeom>
          <a:noFill/>
        </p:spPr>
        <p:txBody>
          <a:bodyPr wrap="square" rtlCol="0">
            <a:spAutoFit/>
          </a:bodyPr>
          <a:lstStyle/>
          <a:p>
            <a:r>
              <a:rPr lang="fr-FR" sz="1400" dirty="0" smtClean="0"/>
              <a:t>Autres remarques……………………………………………………………………………….………..</a:t>
            </a:r>
            <a:endParaRPr lang="en-US" sz="1400" dirty="0"/>
          </a:p>
        </p:txBody>
      </p:sp>
      <p:sp>
        <p:nvSpPr>
          <p:cNvPr id="24" name="ZoneTexte 23">
            <a:hlinkClick r:id="rId43" action="ppaction://hlinksldjump"/>
          </p:cNvPr>
          <p:cNvSpPr txBox="1"/>
          <p:nvPr>
            <p:custDataLst>
              <p:tags r:id="rId14"/>
            </p:custDataLst>
          </p:nvPr>
        </p:nvSpPr>
        <p:spPr>
          <a:xfrm>
            <a:off x="755576" y="4417367"/>
            <a:ext cx="7704856" cy="307777"/>
          </a:xfrm>
          <a:prstGeom prst="rect">
            <a:avLst/>
          </a:prstGeom>
          <a:noFill/>
        </p:spPr>
        <p:txBody>
          <a:bodyPr wrap="square" rtlCol="0">
            <a:spAutoFit/>
          </a:bodyPr>
          <a:lstStyle/>
          <a:p>
            <a:r>
              <a:rPr lang="fr-FR" sz="1400" dirty="0" smtClean="0"/>
              <a:t>Conclusion………………………………………………………………………………………………...</a:t>
            </a:r>
            <a:endParaRPr lang="en-US" sz="1400" dirty="0"/>
          </a:p>
        </p:txBody>
      </p:sp>
      <p:sp>
        <p:nvSpPr>
          <p:cNvPr id="25" name="ZoneTexte 24"/>
          <p:cNvSpPr txBox="1"/>
          <p:nvPr>
            <p:custDataLst>
              <p:tags r:id="rId15"/>
            </p:custDataLst>
          </p:nvPr>
        </p:nvSpPr>
        <p:spPr>
          <a:xfrm>
            <a:off x="779766" y="1268760"/>
            <a:ext cx="7608657" cy="307777"/>
          </a:xfrm>
          <a:prstGeom prst="rect">
            <a:avLst/>
          </a:prstGeom>
          <a:noFill/>
        </p:spPr>
        <p:txBody>
          <a:bodyPr wrap="square" rtlCol="0">
            <a:spAutoFit/>
          </a:bodyPr>
          <a:lstStyle/>
          <a:p>
            <a:r>
              <a:rPr lang="fr-FR" sz="1400" dirty="0" smtClean="0"/>
              <a:t>Avant-propos……………………………………………………………………………………………...</a:t>
            </a:r>
            <a:endParaRPr lang="en-US" sz="1400" dirty="0"/>
          </a:p>
        </p:txBody>
      </p:sp>
      <p:sp>
        <p:nvSpPr>
          <p:cNvPr id="26" name="ZoneTexte 25"/>
          <p:cNvSpPr txBox="1"/>
          <p:nvPr>
            <p:custDataLst>
              <p:tags r:id="rId16"/>
            </p:custDataLst>
          </p:nvPr>
        </p:nvSpPr>
        <p:spPr>
          <a:xfrm>
            <a:off x="8244408" y="1321023"/>
            <a:ext cx="576064" cy="307777"/>
          </a:xfrm>
          <a:prstGeom prst="rect">
            <a:avLst/>
          </a:prstGeom>
          <a:noFill/>
        </p:spPr>
        <p:txBody>
          <a:bodyPr wrap="square" rtlCol="0">
            <a:spAutoFit/>
          </a:bodyPr>
          <a:lstStyle/>
          <a:p>
            <a:r>
              <a:rPr lang="fr-FR" sz="1400" dirty="0" smtClean="0"/>
              <a:t>p. 2</a:t>
            </a:r>
            <a:endParaRPr lang="en-US" sz="1400" dirty="0"/>
          </a:p>
        </p:txBody>
      </p:sp>
      <p:sp>
        <p:nvSpPr>
          <p:cNvPr id="27" name="ZoneTexte 26"/>
          <p:cNvSpPr txBox="1"/>
          <p:nvPr>
            <p:custDataLst>
              <p:tags r:id="rId17"/>
            </p:custDataLst>
          </p:nvPr>
        </p:nvSpPr>
        <p:spPr>
          <a:xfrm>
            <a:off x="8244408" y="2636912"/>
            <a:ext cx="576064" cy="307777"/>
          </a:xfrm>
          <a:prstGeom prst="rect">
            <a:avLst/>
          </a:prstGeom>
          <a:noFill/>
        </p:spPr>
        <p:txBody>
          <a:bodyPr wrap="square" rtlCol="0">
            <a:spAutoFit/>
          </a:bodyPr>
          <a:lstStyle/>
          <a:p>
            <a:r>
              <a:rPr lang="fr-FR" sz="1400" dirty="0" smtClean="0"/>
              <a:t>p. 7</a:t>
            </a:r>
            <a:endParaRPr lang="en-US" sz="1400" dirty="0"/>
          </a:p>
        </p:txBody>
      </p:sp>
      <p:sp>
        <p:nvSpPr>
          <p:cNvPr id="28" name="ZoneTexte 27"/>
          <p:cNvSpPr txBox="1"/>
          <p:nvPr>
            <p:custDataLst>
              <p:tags r:id="rId18"/>
            </p:custDataLst>
          </p:nvPr>
        </p:nvSpPr>
        <p:spPr>
          <a:xfrm>
            <a:off x="755576" y="1609057"/>
            <a:ext cx="7824681" cy="307777"/>
          </a:xfrm>
          <a:prstGeom prst="rect">
            <a:avLst/>
          </a:prstGeom>
          <a:noFill/>
        </p:spPr>
        <p:txBody>
          <a:bodyPr wrap="square" rtlCol="0">
            <a:spAutoFit/>
          </a:bodyPr>
          <a:lstStyle/>
          <a:p>
            <a:r>
              <a:rPr lang="fr-FR" sz="1400" dirty="0" smtClean="0"/>
              <a:t>Guide d’utilisation………………………………………………………………………………..............</a:t>
            </a:r>
            <a:endParaRPr lang="en-US" sz="1400" dirty="0"/>
          </a:p>
        </p:txBody>
      </p:sp>
      <p:sp>
        <p:nvSpPr>
          <p:cNvPr id="30" name="ZoneTexte 29"/>
          <p:cNvSpPr txBox="1"/>
          <p:nvPr>
            <p:custDataLst>
              <p:tags r:id="rId19"/>
            </p:custDataLst>
          </p:nvPr>
        </p:nvSpPr>
        <p:spPr>
          <a:xfrm>
            <a:off x="8244408" y="1609055"/>
            <a:ext cx="576064" cy="307777"/>
          </a:xfrm>
          <a:prstGeom prst="rect">
            <a:avLst/>
          </a:prstGeom>
          <a:noFill/>
        </p:spPr>
        <p:txBody>
          <a:bodyPr wrap="square" rtlCol="0">
            <a:spAutoFit/>
          </a:bodyPr>
          <a:lstStyle/>
          <a:p>
            <a:r>
              <a:rPr lang="fr-FR" sz="1400" dirty="0" smtClean="0"/>
              <a:t>p. 3</a:t>
            </a:r>
            <a:endParaRPr lang="en-US" sz="1400" dirty="0"/>
          </a:p>
        </p:txBody>
      </p:sp>
      <p:sp>
        <p:nvSpPr>
          <p:cNvPr id="31" name="ZoneTexte 30"/>
          <p:cNvSpPr txBox="1"/>
          <p:nvPr>
            <p:custDataLst>
              <p:tags r:id="rId20"/>
            </p:custDataLst>
          </p:nvPr>
        </p:nvSpPr>
        <p:spPr>
          <a:xfrm>
            <a:off x="8244408" y="2977207"/>
            <a:ext cx="576064" cy="307777"/>
          </a:xfrm>
          <a:prstGeom prst="rect">
            <a:avLst/>
          </a:prstGeom>
          <a:noFill/>
        </p:spPr>
        <p:txBody>
          <a:bodyPr wrap="square" rtlCol="0">
            <a:spAutoFit/>
          </a:bodyPr>
          <a:lstStyle/>
          <a:p>
            <a:r>
              <a:rPr lang="fr-FR" sz="1400" dirty="0" smtClean="0"/>
              <a:t>p. 8</a:t>
            </a:r>
            <a:endParaRPr lang="en-US" sz="1400" dirty="0"/>
          </a:p>
        </p:txBody>
      </p:sp>
      <p:sp>
        <p:nvSpPr>
          <p:cNvPr id="32" name="ZoneTexte 31"/>
          <p:cNvSpPr txBox="1"/>
          <p:nvPr>
            <p:custDataLst>
              <p:tags r:id="rId21"/>
            </p:custDataLst>
          </p:nvPr>
        </p:nvSpPr>
        <p:spPr>
          <a:xfrm>
            <a:off x="8244408" y="3337247"/>
            <a:ext cx="576064" cy="307777"/>
          </a:xfrm>
          <a:prstGeom prst="rect">
            <a:avLst/>
          </a:prstGeom>
          <a:noFill/>
        </p:spPr>
        <p:txBody>
          <a:bodyPr wrap="square" rtlCol="0">
            <a:spAutoFit/>
          </a:bodyPr>
          <a:lstStyle/>
          <a:p>
            <a:r>
              <a:rPr lang="fr-FR" sz="1400" dirty="0" smtClean="0"/>
              <a:t>p. 9</a:t>
            </a:r>
            <a:endParaRPr lang="en-US" sz="1400" dirty="0"/>
          </a:p>
        </p:txBody>
      </p:sp>
      <p:sp>
        <p:nvSpPr>
          <p:cNvPr id="33" name="ZoneTexte 32"/>
          <p:cNvSpPr txBox="1"/>
          <p:nvPr>
            <p:custDataLst>
              <p:tags r:id="rId22"/>
            </p:custDataLst>
          </p:nvPr>
        </p:nvSpPr>
        <p:spPr>
          <a:xfrm>
            <a:off x="8244408" y="3697287"/>
            <a:ext cx="648072" cy="307777"/>
          </a:xfrm>
          <a:prstGeom prst="rect">
            <a:avLst/>
          </a:prstGeom>
          <a:noFill/>
        </p:spPr>
        <p:txBody>
          <a:bodyPr wrap="square" rtlCol="0">
            <a:spAutoFit/>
          </a:bodyPr>
          <a:lstStyle/>
          <a:p>
            <a:r>
              <a:rPr lang="fr-FR" sz="1400" dirty="0" smtClean="0"/>
              <a:t>p. 10</a:t>
            </a:r>
            <a:endParaRPr lang="en-US" sz="1400" dirty="0"/>
          </a:p>
        </p:txBody>
      </p:sp>
      <p:sp>
        <p:nvSpPr>
          <p:cNvPr id="34" name="ZoneTexte 33"/>
          <p:cNvSpPr txBox="1"/>
          <p:nvPr>
            <p:custDataLst>
              <p:tags r:id="rId23"/>
            </p:custDataLst>
          </p:nvPr>
        </p:nvSpPr>
        <p:spPr>
          <a:xfrm>
            <a:off x="8244408" y="4057327"/>
            <a:ext cx="576064" cy="307777"/>
          </a:xfrm>
          <a:prstGeom prst="rect">
            <a:avLst/>
          </a:prstGeom>
          <a:noFill/>
        </p:spPr>
        <p:txBody>
          <a:bodyPr wrap="square" rtlCol="0">
            <a:spAutoFit/>
          </a:bodyPr>
          <a:lstStyle/>
          <a:p>
            <a:r>
              <a:rPr lang="fr-FR" sz="1400" dirty="0" smtClean="0"/>
              <a:t>p. 11</a:t>
            </a:r>
            <a:endParaRPr lang="en-US" sz="1400" dirty="0"/>
          </a:p>
        </p:txBody>
      </p:sp>
      <p:sp>
        <p:nvSpPr>
          <p:cNvPr id="35" name="ZoneTexte 34"/>
          <p:cNvSpPr txBox="1"/>
          <p:nvPr>
            <p:custDataLst>
              <p:tags r:id="rId24"/>
            </p:custDataLst>
          </p:nvPr>
        </p:nvSpPr>
        <p:spPr>
          <a:xfrm>
            <a:off x="8244408" y="4417367"/>
            <a:ext cx="720080" cy="307777"/>
          </a:xfrm>
          <a:prstGeom prst="rect">
            <a:avLst/>
          </a:prstGeom>
          <a:noFill/>
        </p:spPr>
        <p:txBody>
          <a:bodyPr wrap="square" rtlCol="0">
            <a:spAutoFit/>
          </a:bodyPr>
          <a:lstStyle/>
          <a:p>
            <a:r>
              <a:rPr lang="fr-FR" sz="1400" dirty="0" smtClean="0"/>
              <a:t>p. 12</a:t>
            </a:r>
            <a:endParaRPr lang="en-US" sz="1400" dirty="0"/>
          </a:p>
        </p:txBody>
      </p:sp>
      <p:sp>
        <p:nvSpPr>
          <p:cNvPr id="37" name="Flèche droite 36">
            <a:hlinkClick r:id="rId40" action="ppaction://hlinksldjump"/>
          </p:cNvPr>
          <p:cNvSpPr/>
          <p:nvPr>
            <p:custDataLst>
              <p:tags r:id="rId25"/>
            </p:custDataLst>
          </p:nvPr>
        </p:nvSpPr>
        <p:spPr>
          <a:xfrm rot="19614587">
            <a:off x="985598" y="5996633"/>
            <a:ext cx="235845" cy="209959"/>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38" name="Flèche droite 37">
            <a:hlinkClick r:id="rId39" action="ppaction://hlinksldjump"/>
          </p:cNvPr>
          <p:cNvSpPr/>
          <p:nvPr>
            <p:custDataLst>
              <p:tags r:id="rId26"/>
            </p:custDataLst>
          </p:nvPr>
        </p:nvSpPr>
        <p:spPr>
          <a:xfrm rot="19614587">
            <a:off x="1021093" y="6340038"/>
            <a:ext cx="235845" cy="209959"/>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bg1">
                  <a:lumMod val="50000"/>
                </a:schemeClr>
              </a:solidFill>
            </a:endParaRPr>
          </a:p>
        </p:txBody>
      </p:sp>
      <p:sp>
        <p:nvSpPr>
          <p:cNvPr id="41" name="ZoneTexte 40"/>
          <p:cNvSpPr txBox="1"/>
          <p:nvPr>
            <p:custDataLst>
              <p:tags r:id="rId27"/>
            </p:custDataLst>
          </p:nvPr>
        </p:nvSpPr>
        <p:spPr>
          <a:xfrm>
            <a:off x="4283968" y="5024209"/>
            <a:ext cx="4608512" cy="276999"/>
          </a:xfrm>
          <a:prstGeom prst="rect">
            <a:avLst/>
          </a:prstGeom>
          <a:solidFill>
            <a:schemeClr val="bg1"/>
          </a:solidFill>
          <a:effectLst>
            <a:glow rad="101600">
              <a:srgbClr val="FFFFFF">
                <a:alpha val="60000"/>
              </a:srgbClr>
            </a:glow>
          </a:effectLst>
        </p:spPr>
        <p:txBody>
          <a:bodyPr wrap="square" rtlCol="0">
            <a:spAutoFit/>
          </a:bodyPr>
          <a:lstStyle/>
          <a:p>
            <a:r>
              <a:rPr lang="fr-FR" sz="1200" i="1" dirty="0" smtClean="0">
                <a:solidFill>
                  <a:srgbClr val="A6A6A6"/>
                </a:solidFill>
              </a:rPr>
              <a:t>Information supplémentaire, cliquez au besoin pour le détail </a:t>
            </a:r>
            <a:endParaRPr lang="en-US" sz="1200" i="1" dirty="0">
              <a:solidFill>
                <a:srgbClr val="A6A6A6"/>
              </a:solidFill>
            </a:endParaRPr>
          </a:p>
        </p:txBody>
      </p:sp>
      <p:sp>
        <p:nvSpPr>
          <p:cNvPr id="43" name="Rectangle à coins arrondis 42"/>
          <p:cNvSpPr/>
          <p:nvPr>
            <p:custDataLst>
              <p:tags r:id="rId28"/>
            </p:custDataLst>
          </p:nvPr>
        </p:nvSpPr>
        <p:spPr>
          <a:xfrm>
            <a:off x="467544" y="1196752"/>
            <a:ext cx="8496944" cy="3744416"/>
          </a:xfrm>
          <a:prstGeom prst="roundRect">
            <a:avLst/>
          </a:prstGeom>
          <a:noFill/>
          <a:ln w="63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ZoneTexte 43"/>
          <p:cNvSpPr txBox="1"/>
          <p:nvPr>
            <p:custDataLst>
              <p:tags r:id="rId29"/>
            </p:custDataLst>
          </p:nvPr>
        </p:nvSpPr>
        <p:spPr>
          <a:xfrm>
            <a:off x="6588224" y="836712"/>
            <a:ext cx="1800200" cy="307777"/>
          </a:xfrm>
          <a:prstGeom prst="rect">
            <a:avLst/>
          </a:prstGeom>
          <a:solidFill>
            <a:schemeClr val="bg1"/>
          </a:solidFill>
          <a:effectLst>
            <a:glow rad="101600">
              <a:srgbClr val="FFFFFF">
                <a:alpha val="60000"/>
              </a:srgbClr>
            </a:glow>
          </a:effectLst>
        </p:spPr>
        <p:txBody>
          <a:bodyPr wrap="square" rtlCol="0">
            <a:spAutoFit/>
          </a:bodyPr>
          <a:lstStyle/>
          <a:p>
            <a:r>
              <a:rPr lang="fr-FR" sz="1400" b="1" i="1" dirty="0" smtClean="0">
                <a:solidFill>
                  <a:srgbClr val="00B050"/>
                </a:solidFill>
              </a:rPr>
              <a:t>Version simplifiée</a:t>
            </a:r>
            <a:endParaRPr lang="en-US" sz="1400" b="1" i="1" dirty="0">
              <a:solidFill>
                <a:srgbClr val="00B050"/>
              </a:solidFill>
            </a:endParaRPr>
          </a:p>
        </p:txBody>
      </p:sp>
      <p:sp>
        <p:nvSpPr>
          <p:cNvPr id="45" name="Rectangle à coins arrondis 44"/>
          <p:cNvSpPr/>
          <p:nvPr>
            <p:custDataLst>
              <p:tags r:id="rId30"/>
            </p:custDataLst>
          </p:nvPr>
        </p:nvSpPr>
        <p:spPr>
          <a:xfrm>
            <a:off x="467544" y="5301208"/>
            <a:ext cx="8496944" cy="1296144"/>
          </a:xfrm>
          <a:prstGeom prst="roundRect">
            <a:avLst/>
          </a:prstGeom>
          <a:noFill/>
          <a:ln w="6350">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ZoneTexte 35"/>
          <p:cNvSpPr txBox="1"/>
          <p:nvPr>
            <p:custDataLst>
              <p:tags r:id="rId31"/>
            </p:custDataLst>
          </p:nvPr>
        </p:nvSpPr>
        <p:spPr>
          <a:xfrm>
            <a:off x="8460432" y="116632"/>
            <a:ext cx="648072" cy="276999"/>
          </a:xfrm>
          <a:prstGeom prst="rect">
            <a:avLst/>
          </a:prstGeom>
          <a:noFill/>
        </p:spPr>
        <p:txBody>
          <a:bodyPr wrap="square" rtlCol="0">
            <a:spAutoFit/>
          </a:bodyPr>
          <a:lstStyle/>
          <a:p>
            <a:r>
              <a:rPr lang="fr-FR" sz="1200" dirty="0" smtClean="0"/>
              <a:t>p. 4</a:t>
            </a:r>
            <a:endParaRPr lang="en-US" sz="1200" dirty="0"/>
          </a:p>
        </p:txBody>
      </p:sp>
      <p:sp>
        <p:nvSpPr>
          <p:cNvPr id="39" name="ZoneTexte 38"/>
          <p:cNvSpPr txBox="1"/>
          <p:nvPr>
            <p:custDataLst>
              <p:tags r:id="rId32"/>
            </p:custDataLst>
          </p:nvPr>
        </p:nvSpPr>
        <p:spPr>
          <a:xfrm>
            <a:off x="8244408" y="1916834"/>
            <a:ext cx="576064" cy="307777"/>
          </a:xfrm>
          <a:prstGeom prst="rect">
            <a:avLst/>
          </a:prstGeom>
          <a:noFill/>
        </p:spPr>
        <p:txBody>
          <a:bodyPr wrap="square" rtlCol="0">
            <a:spAutoFit/>
          </a:bodyPr>
          <a:lstStyle/>
          <a:p>
            <a:r>
              <a:rPr lang="fr-FR" sz="1400" dirty="0" smtClean="0"/>
              <a:t>p. 5</a:t>
            </a:r>
            <a:endParaRPr lang="en-US" sz="1400" dirty="0"/>
          </a:p>
        </p:txBody>
      </p:sp>
      <p:sp>
        <p:nvSpPr>
          <p:cNvPr id="40" name="ZoneTexte 39"/>
          <p:cNvSpPr txBox="1"/>
          <p:nvPr>
            <p:custDataLst>
              <p:tags r:id="rId33"/>
            </p:custDataLst>
          </p:nvPr>
        </p:nvSpPr>
        <p:spPr>
          <a:xfrm>
            <a:off x="755576" y="2276874"/>
            <a:ext cx="7632848" cy="307777"/>
          </a:xfrm>
          <a:prstGeom prst="rect">
            <a:avLst/>
          </a:prstGeom>
          <a:noFill/>
        </p:spPr>
        <p:txBody>
          <a:bodyPr wrap="square" rtlCol="0">
            <a:spAutoFit/>
          </a:bodyPr>
          <a:lstStyle/>
          <a:p>
            <a:r>
              <a:rPr lang="fr-FR" sz="1400" dirty="0" smtClean="0"/>
              <a:t>Synthèse de l’analyse par dimension …...…………………………………………………………….</a:t>
            </a:r>
            <a:endParaRPr lang="en-US" sz="1400" dirty="0"/>
          </a:p>
        </p:txBody>
      </p:sp>
      <p:sp>
        <p:nvSpPr>
          <p:cNvPr id="42" name="ZoneTexte 41"/>
          <p:cNvSpPr txBox="1"/>
          <p:nvPr>
            <p:custDataLst>
              <p:tags r:id="rId34"/>
            </p:custDataLst>
          </p:nvPr>
        </p:nvSpPr>
        <p:spPr>
          <a:xfrm>
            <a:off x="8244408" y="2276874"/>
            <a:ext cx="576064" cy="307777"/>
          </a:xfrm>
          <a:prstGeom prst="rect">
            <a:avLst/>
          </a:prstGeom>
          <a:noFill/>
        </p:spPr>
        <p:txBody>
          <a:bodyPr wrap="square" rtlCol="0">
            <a:spAutoFit/>
          </a:bodyPr>
          <a:lstStyle/>
          <a:p>
            <a:r>
              <a:rPr lang="fr-FR" sz="1400" dirty="0" smtClean="0"/>
              <a:t>p. 6</a:t>
            </a:r>
            <a:endParaRPr lang="en-US" sz="1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a:t>
            </a:r>
          </a:p>
        </p:txBody>
      </p:sp>
      <p:sp>
        <p:nvSpPr>
          <p:cNvPr id="84" name="ZoneTexte 83"/>
          <p:cNvSpPr txBox="1"/>
          <p:nvPr>
            <p:custDataLst>
              <p:tags r:id="rId2"/>
            </p:custDataLst>
          </p:nvPr>
        </p:nvSpPr>
        <p:spPr>
          <a:xfrm>
            <a:off x="6300192"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8" name="ZoneTexte 7"/>
          <p:cNvSpPr txBox="1"/>
          <p:nvPr>
            <p:custDataLst>
              <p:tags r:id="rId3"/>
            </p:custDataLst>
          </p:nvPr>
        </p:nvSpPr>
        <p:spPr>
          <a:xfrm>
            <a:off x="1115616" y="6175800"/>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9" name="Flèche droite 8">
            <a:hlinkClick r:id="rId7" action="ppaction://hlinksldjump"/>
          </p:cNvPr>
          <p:cNvSpPr/>
          <p:nvPr>
            <p:custDataLst>
              <p:tags r:id="rId4"/>
            </p:custDataLst>
          </p:nvPr>
        </p:nvSpPr>
        <p:spPr>
          <a:xfrm rot="19614587">
            <a:off x="743427"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2534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4" name="ZoneTexte 83"/>
          <p:cNvSpPr txBox="1"/>
          <p:nvPr>
            <p:custDataLst>
              <p:tags r:id="rId2"/>
            </p:custDataLst>
          </p:nvPr>
        </p:nvSpPr>
        <p:spPr>
          <a:xfrm>
            <a:off x="6300192"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8" name="ZoneTexte 7"/>
          <p:cNvSpPr txBox="1"/>
          <p:nvPr>
            <p:custDataLst>
              <p:tags r:id="rId3"/>
            </p:custDataLst>
          </p:nvPr>
        </p:nvSpPr>
        <p:spPr>
          <a:xfrm>
            <a:off x="1115616" y="6175800"/>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9" name="Flèche droite 8">
            <a:hlinkClick r:id="rId7" action="ppaction://hlinksldjump"/>
          </p:cNvPr>
          <p:cNvSpPr/>
          <p:nvPr>
            <p:custDataLst>
              <p:tags r:id="rId4"/>
            </p:custDataLst>
          </p:nvPr>
        </p:nvSpPr>
        <p:spPr>
          <a:xfrm rot="19614587">
            <a:off x="743427"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4" name="ZoneTexte 83"/>
          <p:cNvSpPr txBox="1"/>
          <p:nvPr>
            <p:custDataLst>
              <p:tags r:id="rId2"/>
            </p:custDataLst>
          </p:nvPr>
        </p:nvSpPr>
        <p:spPr>
          <a:xfrm>
            <a:off x="6300192"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8" name="ZoneTexte 7"/>
          <p:cNvSpPr txBox="1"/>
          <p:nvPr>
            <p:custDataLst>
              <p:tags r:id="rId3"/>
            </p:custDataLst>
          </p:nvPr>
        </p:nvSpPr>
        <p:spPr>
          <a:xfrm>
            <a:off x="1115616" y="6248345"/>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9" name="Flèche droite 8">
            <a:hlinkClick r:id="rId7" action="ppaction://hlinksldjump"/>
          </p:cNvPr>
          <p:cNvSpPr/>
          <p:nvPr>
            <p:custDataLst>
              <p:tags r:id="rId4"/>
            </p:custDataLst>
          </p:nvPr>
        </p:nvSpPr>
        <p:spPr>
          <a:xfrm rot="19614587">
            <a:off x="743427" y="6225651"/>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3" name="ZoneTexte 82"/>
          <p:cNvSpPr txBox="1"/>
          <p:nvPr>
            <p:custDataLst>
              <p:tags r:id="rId2"/>
            </p:custDataLst>
          </p:nvPr>
        </p:nvSpPr>
        <p:spPr>
          <a:xfrm>
            <a:off x="6300192"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8" name="ZoneTexte 7"/>
          <p:cNvSpPr txBox="1"/>
          <p:nvPr>
            <p:custDataLst>
              <p:tags r:id="rId3"/>
            </p:custDataLst>
          </p:nvPr>
        </p:nvSpPr>
        <p:spPr>
          <a:xfrm>
            <a:off x="1115616" y="6248345"/>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9" name="Flèche droite 8">
            <a:hlinkClick r:id="rId7" action="ppaction://hlinksldjump"/>
          </p:cNvPr>
          <p:cNvSpPr/>
          <p:nvPr>
            <p:custDataLst>
              <p:tags r:id="rId4"/>
            </p:custDataLst>
          </p:nvPr>
        </p:nvSpPr>
        <p:spPr>
          <a:xfrm rot="19614587">
            <a:off x="743427" y="6225651"/>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checkerboard(across)">
                                      <p:cBhvr>
                                        <p:cTn id="7"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16632"/>
            <a:ext cx="9144000" cy="796925"/>
          </a:xfrm>
        </p:spPr>
        <p:txBody>
          <a:bodyPr rtlCol="0" anchor="t">
            <a:noAutofit/>
          </a:bodyPr>
          <a:lstStyle/>
          <a:p>
            <a:pPr defTabSz="898525" fontAlgn="auto">
              <a:spcAft>
                <a:spcPts val="0"/>
              </a:spcAft>
              <a:tabLst>
                <a:tab pos="898525" algn="l"/>
              </a:tabLst>
              <a:defRPr/>
            </a:pPr>
            <a:r>
              <a:rPr lang="fr-CA" sz="3200" dirty="0" smtClean="0">
                <a:ea typeface="ヒラギノ角ゴ Pro W3" pitchFamily="16" charset="-128"/>
              </a:rPr>
              <a:t>Enjeu non prioritaire : </a:t>
            </a:r>
          </a:p>
        </p:txBody>
      </p:sp>
      <p:sp>
        <p:nvSpPr>
          <p:cNvPr id="84" name="ZoneTexte 83"/>
          <p:cNvSpPr txBox="1"/>
          <p:nvPr>
            <p:custDataLst>
              <p:tags r:id="rId2"/>
            </p:custDataLst>
          </p:nvPr>
        </p:nvSpPr>
        <p:spPr>
          <a:xfrm>
            <a:off x="6300192" y="1268760"/>
            <a:ext cx="2592288" cy="646331"/>
          </a:xfrm>
          <a:prstGeom prst="rect">
            <a:avLst/>
          </a:prstGeom>
          <a:solidFill>
            <a:schemeClr val="bg1"/>
          </a:solidFill>
          <a:ln>
            <a:solidFill>
              <a:srgbClr val="153180"/>
            </a:solidFill>
          </a:ln>
        </p:spPr>
        <p:txBody>
          <a:bodyPr wrap="square" rtlCol="0">
            <a:spAutoFit/>
          </a:bodyPr>
          <a:lstStyle/>
          <a:p>
            <a:r>
              <a:rPr lang="fr-FR" sz="1200" i="1" dirty="0"/>
              <a:t>Cliquer sur la flèche dans le coin inférieur gauche pour revenir aux résultats.</a:t>
            </a:r>
            <a:endParaRPr lang="en-US" sz="1200" i="1" dirty="0"/>
          </a:p>
        </p:txBody>
      </p:sp>
      <p:sp>
        <p:nvSpPr>
          <p:cNvPr id="8" name="ZoneTexte 7"/>
          <p:cNvSpPr txBox="1"/>
          <p:nvPr>
            <p:custDataLst>
              <p:tags r:id="rId3"/>
            </p:custDataLst>
          </p:nvPr>
        </p:nvSpPr>
        <p:spPr>
          <a:xfrm>
            <a:off x="1115616" y="6320353"/>
            <a:ext cx="1728192" cy="276999"/>
          </a:xfrm>
          <a:prstGeom prst="rect">
            <a:avLst/>
          </a:prstGeom>
          <a:noFill/>
        </p:spPr>
        <p:txBody>
          <a:bodyPr wrap="square" rtlCol="0">
            <a:spAutoFit/>
          </a:bodyPr>
          <a:lstStyle/>
          <a:p>
            <a:r>
              <a:rPr lang="fr-FR" sz="1200" i="1" dirty="0" smtClean="0"/>
              <a:t>Retour aux résultats</a:t>
            </a:r>
            <a:endParaRPr lang="en-US" sz="1200" i="1" dirty="0"/>
          </a:p>
        </p:txBody>
      </p:sp>
      <p:sp>
        <p:nvSpPr>
          <p:cNvPr id="9" name="Flèche droite 8">
            <a:hlinkClick r:id="rId7" action="ppaction://hlinksldjump"/>
          </p:cNvPr>
          <p:cNvSpPr/>
          <p:nvPr>
            <p:custDataLst>
              <p:tags r:id="rId4"/>
            </p:custDataLst>
          </p:nvPr>
        </p:nvSpPr>
        <p:spPr>
          <a:xfrm rot="19614587">
            <a:off x="743427" y="6297659"/>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checkerboard(across)">
                                      <p:cBhvr>
                                        <p:cTn id="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custDataLst>
              <p:tags r:id="rId1"/>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Étape 1 de la démarche BNQ</a:t>
            </a:r>
          </a:p>
        </p:txBody>
      </p:sp>
      <p:sp>
        <p:nvSpPr>
          <p:cNvPr id="5" name="Ellipse 4"/>
          <p:cNvSpPr/>
          <p:nvPr>
            <p:custDataLst>
              <p:tags r:id="rId2"/>
            </p:custDataLst>
          </p:nvPr>
        </p:nvSpPr>
        <p:spPr>
          <a:xfrm>
            <a:off x="1403648" y="2105853"/>
            <a:ext cx="900000" cy="900000"/>
          </a:xfrm>
          <a:prstGeom prst="ellipse">
            <a:avLst/>
          </a:prstGeom>
          <a:gradFill flip="none" rotWithShape="1">
            <a:gsLst>
              <a:gs pos="0">
                <a:schemeClr val="tx2">
                  <a:lumMod val="40000"/>
                  <a:lumOff val="60000"/>
                  <a:tint val="66000"/>
                  <a:satMod val="160000"/>
                </a:schemeClr>
              </a:gs>
              <a:gs pos="50000">
                <a:schemeClr val="tx2">
                  <a:lumMod val="40000"/>
                  <a:lumOff val="60000"/>
                  <a:tint val="44500"/>
                  <a:satMod val="160000"/>
                </a:schemeClr>
              </a:gs>
              <a:gs pos="100000">
                <a:schemeClr val="tx2">
                  <a:lumMod val="40000"/>
                  <a:lumOff val="60000"/>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èche en arc 5"/>
          <p:cNvSpPr/>
          <p:nvPr>
            <p:custDataLst>
              <p:tags r:id="rId3"/>
            </p:custDataLst>
          </p:nvPr>
        </p:nvSpPr>
        <p:spPr>
          <a:xfrm rot="10350358">
            <a:off x="1080000" y="1800000"/>
            <a:ext cx="1512000" cy="1512000"/>
          </a:xfrm>
          <a:prstGeom prst="circularArrow">
            <a:avLst>
              <a:gd name="adj1" fmla="val 12500"/>
              <a:gd name="adj2" fmla="val 1012861"/>
              <a:gd name="adj3" fmla="val 20457681"/>
              <a:gd name="adj4" fmla="val 4642710"/>
              <a:gd name="adj5" fmla="val 10742"/>
            </a:avLst>
          </a:prstGeom>
          <a:solidFill>
            <a:schemeClr val="tx2">
              <a:lumMod val="40000"/>
              <a:lumOff val="60000"/>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ZoneTexte 6"/>
          <p:cNvSpPr txBox="1"/>
          <p:nvPr>
            <p:custDataLst>
              <p:tags r:id="rId4"/>
            </p:custDataLst>
          </p:nvPr>
        </p:nvSpPr>
        <p:spPr>
          <a:xfrm>
            <a:off x="889225" y="2252803"/>
            <a:ext cx="1944216" cy="523220"/>
          </a:xfrm>
          <a:prstGeom prst="rect">
            <a:avLst/>
          </a:prstGeom>
          <a:noFill/>
        </p:spPr>
        <p:txBody>
          <a:bodyPr wrap="square" rtlCol="0">
            <a:spAutoFit/>
          </a:bodyPr>
          <a:lstStyle/>
          <a:p>
            <a:pPr algn="ctr"/>
            <a:r>
              <a:rPr lang="fr-FR" sz="1400" dirty="0" smtClean="0"/>
              <a:t>PARTAGER</a:t>
            </a:r>
          </a:p>
          <a:p>
            <a:pPr algn="ctr"/>
            <a:r>
              <a:rPr lang="fr-FR" sz="1400" dirty="0"/>
              <a:t>v</a:t>
            </a:r>
            <a:r>
              <a:rPr lang="fr-FR" sz="1400" dirty="0" smtClean="0"/>
              <a:t>otre vision</a:t>
            </a:r>
            <a:endParaRPr lang="en-US" sz="1400" dirty="0"/>
          </a:p>
        </p:txBody>
      </p:sp>
      <p:sp>
        <p:nvSpPr>
          <p:cNvPr id="8" name="ZoneTexte 7"/>
          <p:cNvSpPr txBox="1"/>
          <p:nvPr>
            <p:custDataLst>
              <p:tags r:id="rId5"/>
            </p:custDataLst>
          </p:nvPr>
        </p:nvSpPr>
        <p:spPr>
          <a:xfrm>
            <a:off x="1249265" y="1839919"/>
            <a:ext cx="288032" cy="369332"/>
          </a:xfrm>
          <a:prstGeom prst="rect">
            <a:avLst/>
          </a:prstGeom>
          <a:noFill/>
        </p:spPr>
        <p:txBody>
          <a:bodyPr wrap="square" rtlCol="0">
            <a:spAutoFit/>
          </a:bodyPr>
          <a:lstStyle/>
          <a:p>
            <a:r>
              <a:rPr lang="fr-FR" b="1" dirty="0">
                <a:solidFill>
                  <a:schemeClr val="accent1">
                    <a:lumMod val="60000"/>
                    <a:lumOff val="40000"/>
                  </a:schemeClr>
                </a:solidFill>
              </a:rPr>
              <a:t>1</a:t>
            </a:r>
            <a:endParaRPr lang="en-US" b="1" dirty="0">
              <a:solidFill>
                <a:schemeClr val="accent1">
                  <a:lumMod val="60000"/>
                  <a:lumOff val="40000"/>
                </a:schemeClr>
              </a:solidFill>
            </a:endParaRPr>
          </a:p>
        </p:txBody>
      </p:sp>
      <p:sp>
        <p:nvSpPr>
          <p:cNvPr id="9" name="ZoneTexte 8"/>
          <p:cNvSpPr txBox="1"/>
          <p:nvPr>
            <p:custDataLst>
              <p:tags r:id="rId6"/>
            </p:custDataLst>
          </p:nvPr>
        </p:nvSpPr>
        <p:spPr>
          <a:xfrm>
            <a:off x="2684143" y="1628800"/>
            <a:ext cx="6136329" cy="4278094"/>
          </a:xfrm>
          <a:prstGeom prst="rect">
            <a:avLst/>
          </a:prstGeom>
          <a:noFill/>
        </p:spPr>
        <p:txBody>
          <a:bodyPr wrap="square" rtlCol="0">
            <a:spAutoFit/>
          </a:bodyPr>
          <a:lstStyle/>
          <a:p>
            <a:r>
              <a:rPr lang="fr-FR" sz="1600" dirty="0"/>
              <a:t>Cette étape vise à faire cheminer la gouvernance à </a:t>
            </a:r>
            <a:r>
              <a:rPr lang="fr-FR" sz="1600" dirty="0" smtClean="0"/>
              <a:t>l’intérieur</a:t>
            </a:r>
            <a:br>
              <a:rPr lang="fr-FR" sz="1600" dirty="0" smtClean="0"/>
            </a:br>
            <a:r>
              <a:rPr lang="fr-FR" sz="1600" dirty="0" smtClean="0"/>
              <a:t>des </a:t>
            </a:r>
            <a:r>
              <a:rPr lang="fr-FR" sz="1600" dirty="0"/>
              <a:t>balises essentielles à la réussite du changement. La sensibilisation et le consensus sont les deux </a:t>
            </a:r>
            <a:r>
              <a:rPr lang="fr-FR" sz="1600" dirty="0" smtClean="0"/>
              <a:t>mots </a:t>
            </a:r>
            <a:r>
              <a:rPr lang="fr-FR" sz="1600" dirty="0"/>
              <a:t>clés reliés à cette étape. Pour ce faire, plusieurs points sont abordés auprès des principaux </a:t>
            </a:r>
            <a:r>
              <a:rPr lang="fr-FR" sz="1600" dirty="0" smtClean="0"/>
              <a:t>intervenants </a:t>
            </a:r>
            <a:r>
              <a:rPr lang="fr-FR" sz="1600" dirty="0"/>
              <a:t>de l’organisation. Le partage des opinions et le consensus se réalisent lors d’une rencontre ou plusieurs rencontres à cet </a:t>
            </a:r>
            <a:r>
              <a:rPr lang="fr-FR" sz="1600" dirty="0" smtClean="0"/>
              <a:t>effet. Les </a:t>
            </a:r>
            <a:r>
              <a:rPr lang="fr-FR" sz="1600" dirty="0"/>
              <a:t>points abordés sont </a:t>
            </a:r>
            <a:r>
              <a:rPr lang="fr-FR" sz="1600" dirty="0" smtClean="0"/>
              <a:t>:</a:t>
            </a:r>
          </a:p>
          <a:p>
            <a:endParaRPr lang="fr-CA" sz="1600" dirty="0"/>
          </a:p>
          <a:p>
            <a:pPr marL="285750" lvl="0" indent="-285750">
              <a:buFont typeface="Arial" pitchFamily="34" charset="0"/>
              <a:buChar char="•"/>
            </a:pPr>
            <a:r>
              <a:rPr lang="fr-CA" sz="1600" dirty="0"/>
              <a:t>Démystifier le développement </a:t>
            </a:r>
            <a:r>
              <a:rPr lang="fr-CA" sz="1600" dirty="0" smtClean="0"/>
              <a:t>durable; </a:t>
            </a:r>
            <a:endParaRPr lang="fr-CA" sz="1600" dirty="0"/>
          </a:p>
          <a:p>
            <a:pPr marL="285750" lvl="0" indent="-285750">
              <a:buFont typeface="Arial" pitchFamily="34" charset="0"/>
              <a:buChar char="•"/>
            </a:pPr>
            <a:r>
              <a:rPr lang="fr-CA" sz="1600" dirty="0"/>
              <a:t>Compléter en groupe la grille </a:t>
            </a:r>
            <a:r>
              <a:rPr lang="fr-CA" sz="1600" dirty="0" smtClean="0"/>
              <a:t>d’autoévaluation et la mise </a:t>
            </a:r>
            <a:r>
              <a:rPr lang="fr-CA" sz="1600" dirty="0"/>
              <a:t>en commun des </a:t>
            </a:r>
            <a:r>
              <a:rPr lang="fr-CA" sz="1600" dirty="0" smtClean="0"/>
              <a:t>résultats; </a:t>
            </a:r>
            <a:endParaRPr lang="fr-CA" sz="1600" dirty="0"/>
          </a:p>
          <a:p>
            <a:pPr marL="285750" lvl="0" indent="-285750">
              <a:buFont typeface="Arial" pitchFamily="34" charset="0"/>
              <a:buChar char="•"/>
            </a:pPr>
            <a:r>
              <a:rPr lang="fr-CA" sz="1600" dirty="0"/>
              <a:t>Déterminer le périmètre de la </a:t>
            </a:r>
            <a:r>
              <a:rPr lang="fr-CA" sz="1600" dirty="0" smtClean="0"/>
              <a:t>démarche; </a:t>
            </a:r>
            <a:endParaRPr lang="fr-CA" sz="1600" dirty="0"/>
          </a:p>
          <a:p>
            <a:pPr marL="285750" lvl="0" indent="-285750">
              <a:buFont typeface="Arial" pitchFamily="34" charset="0"/>
              <a:buChar char="•"/>
            </a:pPr>
            <a:r>
              <a:rPr lang="fr-CA" sz="1600" dirty="0" smtClean="0"/>
              <a:t>Sélectionner </a:t>
            </a:r>
            <a:r>
              <a:rPr lang="fr-CA" sz="1600" dirty="0"/>
              <a:t>les parties prenantes </a:t>
            </a:r>
            <a:r>
              <a:rPr lang="fr-CA" sz="1600" dirty="0" smtClean="0"/>
              <a:t>clés; </a:t>
            </a:r>
            <a:endParaRPr lang="fr-CA" sz="1600" dirty="0"/>
          </a:p>
          <a:p>
            <a:pPr marL="285750" lvl="0" indent="-285750">
              <a:buFont typeface="Arial" pitchFamily="34" charset="0"/>
              <a:buChar char="•"/>
            </a:pPr>
            <a:r>
              <a:rPr lang="fr-CA" sz="1600" dirty="0"/>
              <a:t>Obtenir l’engagement de la </a:t>
            </a:r>
            <a:r>
              <a:rPr lang="fr-CA" sz="1600" dirty="0" smtClean="0"/>
              <a:t>gouvernance; </a:t>
            </a:r>
            <a:endParaRPr lang="fr-CA" sz="1600" dirty="0"/>
          </a:p>
          <a:p>
            <a:pPr marL="285750" lvl="0" indent="-285750">
              <a:buFont typeface="Arial" pitchFamily="34" charset="0"/>
              <a:buChar char="•"/>
            </a:pPr>
            <a:r>
              <a:rPr lang="fr-CA" sz="1600" dirty="0"/>
              <a:t>Communiquer l’engagement de la </a:t>
            </a:r>
            <a:r>
              <a:rPr lang="fr-CA" sz="1600" dirty="0" smtClean="0"/>
              <a:t>gouvernance;</a:t>
            </a:r>
            <a:endParaRPr lang="fr-CA" sz="1600" dirty="0"/>
          </a:p>
          <a:p>
            <a:pPr marL="285750" lvl="0" indent="-285750">
              <a:buFont typeface="Arial" pitchFamily="34" charset="0"/>
              <a:buChar char="•"/>
            </a:pPr>
            <a:r>
              <a:rPr lang="fr-CA" sz="1600" dirty="0" smtClean="0"/>
              <a:t>Nommer </a:t>
            </a:r>
            <a:r>
              <a:rPr lang="fr-CA" sz="1600" dirty="0"/>
              <a:t>les </a:t>
            </a:r>
            <a:r>
              <a:rPr lang="fr-CA" sz="1600" dirty="0" smtClean="0"/>
              <a:t>individus </a:t>
            </a:r>
            <a:r>
              <a:rPr lang="fr-CA" sz="1600" dirty="0"/>
              <a:t>qui seront les </a:t>
            </a:r>
            <a:r>
              <a:rPr lang="fr-CA" sz="1600" dirty="0" smtClean="0"/>
              <a:t>ambassadeurs </a:t>
            </a:r>
            <a:r>
              <a:rPr lang="fr-CA" sz="1600" dirty="0"/>
              <a:t>de la démarche </a:t>
            </a:r>
            <a:r>
              <a:rPr lang="fr-CA" sz="1600" dirty="0" smtClean="0"/>
              <a:t>dans l’organisation.</a:t>
            </a:r>
            <a:endParaRPr lang="fr-CA" sz="1600" dirty="0">
              <a:effectLst/>
            </a:endParaRPr>
          </a:p>
        </p:txBody>
      </p:sp>
      <p:sp>
        <p:nvSpPr>
          <p:cNvPr id="11" name="ZoneTexte 10"/>
          <p:cNvSpPr txBox="1"/>
          <p:nvPr>
            <p:custDataLst>
              <p:tags r:id="rId7"/>
            </p:custDataLst>
          </p:nvPr>
        </p:nvSpPr>
        <p:spPr>
          <a:xfrm>
            <a:off x="971600" y="6237312"/>
            <a:ext cx="2232248" cy="276999"/>
          </a:xfrm>
          <a:prstGeom prst="rect">
            <a:avLst/>
          </a:prstGeom>
          <a:noFill/>
        </p:spPr>
        <p:txBody>
          <a:bodyPr wrap="square" rtlCol="0">
            <a:spAutoFit/>
          </a:bodyPr>
          <a:lstStyle/>
          <a:p>
            <a:r>
              <a:rPr lang="fr-FR" sz="1200" i="1" dirty="0" smtClean="0"/>
              <a:t>Retour à la démarche BNQ</a:t>
            </a:r>
            <a:endParaRPr lang="en-US" sz="1200" i="1" dirty="0"/>
          </a:p>
        </p:txBody>
      </p:sp>
      <p:sp>
        <p:nvSpPr>
          <p:cNvPr id="12" name="Flèche droite 11">
            <a:hlinkClick r:id="rId11" action="ppaction://hlinksldjump"/>
          </p:cNvPr>
          <p:cNvSpPr/>
          <p:nvPr>
            <p:custDataLst>
              <p:tags r:id="rId8"/>
            </p:custDataLst>
          </p:nvPr>
        </p:nvSpPr>
        <p:spPr>
          <a:xfrm rot="19614587">
            <a:off x="599411" y="622511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p:cNvSpPr/>
          <p:nvPr>
            <p:custDataLst>
              <p:tags r:id="rId1"/>
            </p:custDataLst>
          </p:nvPr>
        </p:nvSpPr>
        <p:spPr>
          <a:xfrm>
            <a:off x="1403648" y="2096952"/>
            <a:ext cx="900000" cy="90000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èche en arc 3"/>
          <p:cNvSpPr/>
          <p:nvPr>
            <p:custDataLst>
              <p:tags r:id="rId2"/>
            </p:custDataLst>
          </p:nvPr>
        </p:nvSpPr>
        <p:spPr>
          <a:xfrm rot="14555352">
            <a:off x="1080000" y="1800000"/>
            <a:ext cx="1512000" cy="1512000"/>
          </a:xfrm>
          <a:prstGeom prst="circularArrow">
            <a:avLst>
              <a:gd name="adj1" fmla="val 12500"/>
              <a:gd name="adj2" fmla="val 1012861"/>
              <a:gd name="adj3" fmla="val 20457681"/>
              <a:gd name="adj4" fmla="val 4642710"/>
              <a:gd name="adj5" fmla="val 10742"/>
            </a:avLst>
          </a:prstGeom>
          <a:solidFill>
            <a:srgbClr val="FFC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ZoneTexte 4"/>
          <p:cNvSpPr txBox="1"/>
          <p:nvPr>
            <p:custDataLst>
              <p:tags r:id="rId3"/>
            </p:custDataLst>
          </p:nvPr>
        </p:nvSpPr>
        <p:spPr>
          <a:xfrm>
            <a:off x="2051720" y="1772816"/>
            <a:ext cx="288032" cy="369332"/>
          </a:xfrm>
          <a:prstGeom prst="rect">
            <a:avLst/>
          </a:prstGeom>
          <a:noFill/>
        </p:spPr>
        <p:txBody>
          <a:bodyPr wrap="square" rtlCol="0">
            <a:spAutoFit/>
          </a:bodyPr>
          <a:lstStyle/>
          <a:p>
            <a:r>
              <a:rPr lang="fr-FR" b="1" dirty="0" smtClean="0">
                <a:solidFill>
                  <a:srgbClr val="FFC000"/>
                </a:solidFill>
              </a:rPr>
              <a:t>2</a:t>
            </a:r>
            <a:endParaRPr lang="en-US" b="1" dirty="0">
              <a:solidFill>
                <a:srgbClr val="FFC000"/>
              </a:solidFill>
            </a:endParaRPr>
          </a:p>
        </p:txBody>
      </p:sp>
      <p:sp>
        <p:nvSpPr>
          <p:cNvPr id="6" name="ZoneTexte 5"/>
          <p:cNvSpPr txBox="1"/>
          <p:nvPr>
            <p:custDataLst>
              <p:tags r:id="rId4"/>
            </p:custDataLst>
          </p:nvPr>
        </p:nvSpPr>
        <p:spPr>
          <a:xfrm>
            <a:off x="899592" y="2257708"/>
            <a:ext cx="1944216" cy="523220"/>
          </a:xfrm>
          <a:prstGeom prst="rect">
            <a:avLst/>
          </a:prstGeom>
          <a:noFill/>
        </p:spPr>
        <p:txBody>
          <a:bodyPr wrap="square" rtlCol="0">
            <a:spAutoFit/>
          </a:bodyPr>
          <a:lstStyle/>
          <a:p>
            <a:pPr algn="ctr"/>
            <a:r>
              <a:rPr lang="fr-FR" sz="1400" dirty="0" smtClean="0"/>
              <a:t>CONSULTER</a:t>
            </a:r>
          </a:p>
          <a:p>
            <a:pPr algn="ctr"/>
            <a:r>
              <a:rPr lang="fr-FR" sz="1400" dirty="0" smtClean="0"/>
              <a:t> vos parties prenantes</a:t>
            </a:r>
            <a:endParaRPr lang="en-US" sz="1400" dirty="0"/>
          </a:p>
        </p:txBody>
      </p:sp>
      <p:sp>
        <p:nvSpPr>
          <p:cNvPr id="10" name="ZoneTexte 9"/>
          <p:cNvSpPr txBox="1"/>
          <p:nvPr>
            <p:custDataLst>
              <p:tags r:id="rId5"/>
            </p:custDataLst>
          </p:nvPr>
        </p:nvSpPr>
        <p:spPr>
          <a:xfrm>
            <a:off x="2915816" y="1917407"/>
            <a:ext cx="5940152" cy="3785652"/>
          </a:xfrm>
          <a:prstGeom prst="rect">
            <a:avLst/>
          </a:prstGeom>
          <a:noFill/>
        </p:spPr>
        <p:txBody>
          <a:bodyPr wrap="square" rtlCol="0">
            <a:spAutoFit/>
          </a:bodyPr>
          <a:lstStyle/>
          <a:p>
            <a:r>
              <a:rPr lang="fr-CA" sz="1600" dirty="0" smtClean="0"/>
              <a:t>La collecte de renseignements cherche à compiler la perception du niveau d’intégration des pratiques de gestion de l’organisation selon les enjeux du développement durable. </a:t>
            </a:r>
          </a:p>
          <a:p>
            <a:endParaRPr lang="fr-CA" sz="1600" dirty="0" smtClean="0"/>
          </a:p>
          <a:p>
            <a:r>
              <a:rPr lang="fr-CA" sz="1600" dirty="0" smtClean="0"/>
              <a:t>La collecte s’effectue à partir de questionnaires préétablis. Les différentes parties prenantes sélectionnées sont sollicitées pour répondre au questionnaire, et ce, de différentes façons, selon le contexte et la taille de l’échantillon :</a:t>
            </a:r>
            <a:endParaRPr lang="en-US" sz="1600" dirty="0" smtClean="0"/>
          </a:p>
          <a:p>
            <a:r>
              <a:rPr lang="fr-CA" sz="1600" dirty="0" smtClean="0"/>
              <a:t> </a:t>
            </a:r>
            <a:endParaRPr lang="en-US" sz="1600" dirty="0" smtClean="0"/>
          </a:p>
          <a:p>
            <a:pPr marL="177800" lvl="0" indent="-177800">
              <a:buFont typeface="Arial" pitchFamily="34" charset="0"/>
              <a:buChar char="•"/>
            </a:pPr>
            <a:r>
              <a:rPr lang="fr-CA" sz="1600" dirty="0" smtClean="0"/>
              <a:t> Questionnaire auto administré via le Web ou manuellement;</a:t>
            </a:r>
            <a:endParaRPr lang="en-US" sz="1600" dirty="0" smtClean="0"/>
          </a:p>
          <a:p>
            <a:pPr marL="177800" lvl="0" indent="-177800">
              <a:buFont typeface="Arial" pitchFamily="34" charset="0"/>
              <a:buChar char="•"/>
            </a:pPr>
            <a:r>
              <a:rPr lang="en-US" sz="1600" dirty="0" smtClean="0"/>
              <a:t> </a:t>
            </a:r>
            <a:r>
              <a:rPr lang="fr-CA" sz="1600" dirty="0" smtClean="0"/>
              <a:t>Entrevue téléphonique;</a:t>
            </a:r>
            <a:endParaRPr lang="en-US" sz="1600" dirty="0" smtClean="0"/>
          </a:p>
          <a:p>
            <a:pPr marL="177800" lvl="0" indent="-177800">
              <a:buFont typeface="Arial" pitchFamily="34" charset="0"/>
              <a:buChar char="•"/>
            </a:pPr>
            <a:r>
              <a:rPr lang="en-US" sz="1600" dirty="0" smtClean="0"/>
              <a:t> </a:t>
            </a:r>
            <a:r>
              <a:rPr lang="fr-CA" sz="1600" dirty="0" smtClean="0"/>
              <a:t>Rencontre.</a:t>
            </a:r>
            <a:endParaRPr lang="en-US" sz="1600" dirty="0" smtClean="0"/>
          </a:p>
          <a:p>
            <a:r>
              <a:rPr lang="fr-CA" sz="1600" dirty="0" smtClean="0"/>
              <a:t> </a:t>
            </a:r>
            <a:endParaRPr lang="en-US" sz="1600" dirty="0" smtClean="0"/>
          </a:p>
          <a:p>
            <a:r>
              <a:rPr lang="fr-CA" sz="1600" dirty="0" smtClean="0"/>
              <a:t>À cet égard, nous favorisons que tous les employés de l’organisation soient invités à répondre au questionnaire.  </a:t>
            </a:r>
            <a:endParaRPr lang="en-US" sz="1600" dirty="0"/>
          </a:p>
        </p:txBody>
      </p:sp>
      <p:sp>
        <p:nvSpPr>
          <p:cNvPr id="12" name="Titre 1"/>
          <p:cNvSpPr>
            <a:spLocks noGrp="1"/>
          </p:cNvSpPr>
          <p:nvPr>
            <p:ph type="title"/>
            <p:custDataLst>
              <p:tags r:id="rId6"/>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Étape 2 de la démarche BNQ</a:t>
            </a:r>
          </a:p>
        </p:txBody>
      </p:sp>
      <p:sp>
        <p:nvSpPr>
          <p:cNvPr id="11" name="ZoneTexte 10"/>
          <p:cNvSpPr txBox="1"/>
          <p:nvPr>
            <p:custDataLst>
              <p:tags r:id="rId7"/>
            </p:custDataLst>
          </p:nvPr>
        </p:nvSpPr>
        <p:spPr>
          <a:xfrm>
            <a:off x="971600" y="6320353"/>
            <a:ext cx="2232248" cy="276999"/>
          </a:xfrm>
          <a:prstGeom prst="rect">
            <a:avLst/>
          </a:prstGeom>
          <a:noFill/>
        </p:spPr>
        <p:txBody>
          <a:bodyPr wrap="square" rtlCol="0">
            <a:spAutoFit/>
          </a:bodyPr>
          <a:lstStyle/>
          <a:p>
            <a:r>
              <a:rPr lang="fr-FR" sz="1200" i="1" dirty="0" smtClean="0"/>
              <a:t>Retour à la démarche BNQ</a:t>
            </a:r>
            <a:endParaRPr lang="en-US" sz="1200" i="1" dirty="0"/>
          </a:p>
        </p:txBody>
      </p:sp>
      <p:sp>
        <p:nvSpPr>
          <p:cNvPr id="14" name="Flèche droite 13">
            <a:hlinkClick r:id="rId11" action="ppaction://hlinksldjump"/>
          </p:cNvPr>
          <p:cNvSpPr/>
          <p:nvPr>
            <p:custDataLst>
              <p:tags r:id="rId8"/>
            </p:custDataLst>
          </p:nvPr>
        </p:nvSpPr>
        <p:spPr>
          <a:xfrm rot="19614587">
            <a:off x="599411" y="622511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p:cNvSpPr/>
          <p:nvPr>
            <p:custDataLst>
              <p:tags r:id="rId1"/>
            </p:custDataLst>
          </p:nvPr>
        </p:nvSpPr>
        <p:spPr>
          <a:xfrm>
            <a:off x="1374842" y="2096952"/>
            <a:ext cx="900000" cy="900000"/>
          </a:xfrm>
          <a:prstGeom prst="ellipse">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èche en arc 3"/>
          <p:cNvSpPr/>
          <p:nvPr>
            <p:custDataLst>
              <p:tags r:id="rId2"/>
            </p:custDataLst>
          </p:nvPr>
        </p:nvSpPr>
        <p:spPr>
          <a:xfrm rot="16658772">
            <a:off x="1080000" y="1800000"/>
            <a:ext cx="1512000" cy="1512000"/>
          </a:xfrm>
          <a:prstGeom prst="circularArrow">
            <a:avLst>
              <a:gd name="adj1" fmla="val 12500"/>
              <a:gd name="adj2" fmla="val 1012861"/>
              <a:gd name="adj3" fmla="val 20457681"/>
              <a:gd name="adj4" fmla="val 4642710"/>
              <a:gd name="adj5" fmla="val 10742"/>
            </a:avLst>
          </a:prstGeom>
          <a:solidFill>
            <a:srgbClr val="00B05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ZoneTexte 4"/>
          <p:cNvSpPr txBox="1"/>
          <p:nvPr>
            <p:custDataLst>
              <p:tags r:id="rId3"/>
            </p:custDataLst>
          </p:nvPr>
        </p:nvSpPr>
        <p:spPr>
          <a:xfrm>
            <a:off x="824405" y="2329716"/>
            <a:ext cx="2088232" cy="523220"/>
          </a:xfrm>
          <a:prstGeom prst="rect">
            <a:avLst/>
          </a:prstGeom>
          <a:noFill/>
        </p:spPr>
        <p:txBody>
          <a:bodyPr wrap="square" rtlCol="0">
            <a:spAutoFit/>
          </a:bodyPr>
          <a:lstStyle/>
          <a:p>
            <a:pPr algn="ctr"/>
            <a:r>
              <a:rPr lang="fr-FR" sz="1400" dirty="0" smtClean="0"/>
              <a:t>CONSTATER</a:t>
            </a:r>
          </a:p>
          <a:p>
            <a:pPr algn="ctr"/>
            <a:r>
              <a:rPr lang="fr-FR" sz="1400" dirty="0" smtClean="0"/>
              <a:t> votre situation présente</a:t>
            </a:r>
            <a:endParaRPr lang="en-US" sz="1400" dirty="0"/>
          </a:p>
        </p:txBody>
      </p:sp>
      <p:sp>
        <p:nvSpPr>
          <p:cNvPr id="6" name="ZoneTexte 5"/>
          <p:cNvSpPr txBox="1"/>
          <p:nvPr>
            <p:custDataLst>
              <p:tags r:id="rId4"/>
            </p:custDataLst>
          </p:nvPr>
        </p:nvSpPr>
        <p:spPr>
          <a:xfrm>
            <a:off x="2264565" y="2051556"/>
            <a:ext cx="288032" cy="369332"/>
          </a:xfrm>
          <a:prstGeom prst="rect">
            <a:avLst/>
          </a:prstGeom>
          <a:noFill/>
        </p:spPr>
        <p:txBody>
          <a:bodyPr wrap="square" rtlCol="0">
            <a:spAutoFit/>
          </a:bodyPr>
          <a:lstStyle/>
          <a:p>
            <a:r>
              <a:rPr lang="fr-FR" b="1" dirty="0">
                <a:solidFill>
                  <a:srgbClr val="00CC99"/>
                </a:solidFill>
              </a:rPr>
              <a:t>3</a:t>
            </a:r>
            <a:endParaRPr lang="en-US" b="1" dirty="0">
              <a:solidFill>
                <a:srgbClr val="00CC99"/>
              </a:solidFill>
            </a:endParaRPr>
          </a:p>
        </p:txBody>
      </p:sp>
      <p:sp>
        <p:nvSpPr>
          <p:cNvPr id="9" name="ZoneTexte 8"/>
          <p:cNvSpPr txBox="1"/>
          <p:nvPr>
            <p:custDataLst>
              <p:tags r:id="rId5"/>
            </p:custDataLst>
          </p:nvPr>
        </p:nvSpPr>
        <p:spPr>
          <a:xfrm>
            <a:off x="2843808" y="1556792"/>
            <a:ext cx="6192688" cy="4031873"/>
          </a:xfrm>
          <a:prstGeom prst="rect">
            <a:avLst/>
          </a:prstGeom>
          <a:noFill/>
        </p:spPr>
        <p:txBody>
          <a:bodyPr wrap="square" rtlCol="0">
            <a:spAutoFit/>
          </a:bodyPr>
          <a:lstStyle/>
          <a:p>
            <a:r>
              <a:rPr lang="fr-CA" sz="1600" dirty="0" smtClean="0"/>
              <a:t>L’analyse des renseignements collectés présente l’état de la situation de l’entreprise sous l’angle du développement durable, en faisant ressortir le niveau d’intégration des pratiques de gestion en développement durable pour chacun des enjeux.</a:t>
            </a:r>
            <a:endParaRPr lang="en-US" sz="1600" dirty="0" smtClean="0"/>
          </a:p>
          <a:p>
            <a:r>
              <a:rPr lang="fr-CA" sz="1600" dirty="0" smtClean="0"/>
              <a:t> </a:t>
            </a:r>
            <a:endParaRPr lang="en-US" sz="1600" dirty="0" smtClean="0"/>
          </a:p>
          <a:p>
            <a:r>
              <a:rPr lang="fr-CA" sz="1600" dirty="0" smtClean="0"/>
              <a:t>La méthode d’évaluation et la représentation des résultats permettent de :</a:t>
            </a:r>
            <a:endParaRPr lang="en-US" sz="1600" dirty="0" smtClean="0"/>
          </a:p>
          <a:p>
            <a:r>
              <a:rPr lang="fr-CA" sz="1600" dirty="0" smtClean="0"/>
              <a:t> </a:t>
            </a:r>
            <a:endParaRPr lang="en-US" sz="1600" dirty="0" smtClean="0"/>
          </a:p>
          <a:p>
            <a:pPr marL="177800" lvl="0" indent="-177800">
              <a:buFont typeface="Arial" pitchFamily="34" charset="0"/>
              <a:buChar char="•"/>
            </a:pPr>
            <a:r>
              <a:rPr lang="fr-CA" sz="1600" dirty="0" smtClean="0"/>
              <a:t>Comparer les résultats des parties prenantes;</a:t>
            </a:r>
            <a:endParaRPr lang="en-US" sz="1600" dirty="0" smtClean="0"/>
          </a:p>
          <a:p>
            <a:pPr marL="177800" lvl="0" indent="-177800">
              <a:buFont typeface="Arial" pitchFamily="34" charset="0"/>
              <a:buChar char="•"/>
            </a:pPr>
            <a:r>
              <a:rPr lang="fr-CA" sz="1600" dirty="0" smtClean="0"/>
              <a:t>Faire ressortir les tendances;</a:t>
            </a:r>
            <a:endParaRPr lang="en-US" sz="1600" dirty="0" smtClean="0"/>
          </a:p>
          <a:p>
            <a:pPr marL="177800" lvl="0" indent="-177800">
              <a:buFont typeface="Arial" pitchFamily="34" charset="0"/>
              <a:buChar char="•"/>
            </a:pPr>
            <a:r>
              <a:rPr lang="fr-CA" sz="1600" dirty="0" smtClean="0"/>
              <a:t>Déterminer les écarts entre les différentes parties prenantes, sous plusieurs angles;</a:t>
            </a:r>
            <a:endParaRPr lang="en-US" sz="1600" dirty="0" smtClean="0"/>
          </a:p>
          <a:p>
            <a:pPr marL="177800" lvl="0" indent="-177800">
              <a:buFont typeface="Arial" pitchFamily="34" charset="0"/>
              <a:buChar char="•"/>
            </a:pPr>
            <a:r>
              <a:rPr lang="fr-CA" sz="1600" dirty="0" smtClean="0"/>
              <a:t>Nommer clairement les forces et les faiblesses de l’organisation;</a:t>
            </a:r>
            <a:endParaRPr lang="en-US" sz="1600" dirty="0" smtClean="0"/>
          </a:p>
          <a:p>
            <a:pPr marL="177800" lvl="0" indent="-177800">
              <a:buFont typeface="Arial" pitchFamily="34" charset="0"/>
              <a:buChar char="•"/>
            </a:pPr>
            <a:r>
              <a:rPr lang="fr-CA" sz="1600" dirty="0" smtClean="0"/>
              <a:t>Mettre en lumière les enjeux à prioriser et les performances</a:t>
            </a:r>
            <a:br>
              <a:rPr lang="fr-CA" sz="1600" dirty="0" smtClean="0"/>
            </a:br>
            <a:r>
              <a:rPr lang="fr-CA" sz="1600" dirty="0" smtClean="0"/>
              <a:t>à améliorer en fonction du contexte et de la vision de l’organisation.</a:t>
            </a:r>
            <a:endParaRPr lang="en-US" sz="1600" dirty="0"/>
          </a:p>
        </p:txBody>
      </p:sp>
      <p:sp>
        <p:nvSpPr>
          <p:cNvPr id="10" name="Titre 1"/>
          <p:cNvSpPr>
            <a:spLocks noGrp="1"/>
          </p:cNvSpPr>
          <p:nvPr>
            <p:ph type="title"/>
            <p:custDataLst>
              <p:tags r:id="rId6"/>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Étape 3 de la démarche BNQ</a:t>
            </a:r>
          </a:p>
        </p:txBody>
      </p:sp>
      <p:sp>
        <p:nvSpPr>
          <p:cNvPr id="13" name="ZoneTexte 12"/>
          <p:cNvSpPr txBox="1"/>
          <p:nvPr>
            <p:custDataLst>
              <p:tags r:id="rId7"/>
            </p:custDataLst>
          </p:nvPr>
        </p:nvSpPr>
        <p:spPr>
          <a:xfrm>
            <a:off x="971600" y="6237312"/>
            <a:ext cx="2232248" cy="276999"/>
          </a:xfrm>
          <a:prstGeom prst="rect">
            <a:avLst/>
          </a:prstGeom>
          <a:noFill/>
        </p:spPr>
        <p:txBody>
          <a:bodyPr wrap="square" rtlCol="0">
            <a:spAutoFit/>
          </a:bodyPr>
          <a:lstStyle/>
          <a:p>
            <a:r>
              <a:rPr lang="fr-FR" sz="1200" i="1" dirty="0" smtClean="0"/>
              <a:t>Retour à la démarche BNQ</a:t>
            </a:r>
            <a:endParaRPr lang="en-US" sz="1200" i="1" dirty="0"/>
          </a:p>
        </p:txBody>
      </p:sp>
      <p:sp>
        <p:nvSpPr>
          <p:cNvPr id="12" name="Flèche droite 11">
            <a:hlinkClick r:id="rId11" action="ppaction://hlinksldjump"/>
          </p:cNvPr>
          <p:cNvSpPr/>
          <p:nvPr>
            <p:custDataLst>
              <p:tags r:id="rId8"/>
            </p:custDataLst>
          </p:nvPr>
        </p:nvSpPr>
        <p:spPr>
          <a:xfrm rot="19614587">
            <a:off x="599411" y="622511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lipse 4"/>
          <p:cNvSpPr/>
          <p:nvPr>
            <p:custDataLst>
              <p:tags r:id="rId1"/>
            </p:custDataLst>
          </p:nvPr>
        </p:nvSpPr>
        <p:spPr>
          <a:xfrm>
            <a:off x="1367744" y="2096952"/>
            <a:ext cx="900000" cy="900000"/>
          </a:xfrm>
          <a:prstGeom prst="ellipse">
            <a:avLst/>
          </a:prstGeom>
          <a:gradFill flip="none" rotWithShape="1">
            <a:gsLst>
              <a:gs pos="0">
                <a:schemeClr val="bg1">
                  <a:lumMod val="75000"/>
                  <a:tint val="66000"/>
                  <a:satMod val="160000"/>
                </a:schemeClr>
              </a:gs>
              <a:gs pos="50000">
                <a:schemeClr val="bg1">
                  <a:lumMod val="75000"/>
                  <a:tint val="44500"/>
                  <a:satMod val="160000"/>
                </a:schemeClr>
              </a:gs>
              <a:gs pos="100000">
                <a:schemeClr val="bg1">
                  <a:lumMod val="75000"/>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èche en arc 5"/>
          <p:cNvSpPr/>
          <p:nvPr>
            <p:custDataLst>
              <p:tags r:id="rId2"/>
            </p:custDataLst>
          </p:nvPr>
        </p:nvSpPr>
        <p:spPr>
          <a:xfrm rot="19302959">
            <a:off x="1080000" y="1800000"/>
            <a:ext cx="1512000" cy="1512000"/>
          </a:xfrm>
          <a:prstGeom prst="circularArrow">
            <a:avLst>
              <a:gd name="adj1" fmla="val 12500"/>
              <a:gd name="adj2" fmla="val 1012861"/>
              <a:gd name="adj3" fmla="val 20457681"/>
              <a:gd name="adj4" fmla="val 4642710"/>
              <a:gd name="adj5" fmla="val 10742"/>
            </a:avLst>
          </a:prstGeom>
          <a:solidFill>
            <a:schemeClr val="bg1">
              <a:lumMod val="7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ZoneTexte 6"/>
          <p:cNvSpPr txBox="1"/>
          <p:nvPr>
            <p:custDataLst>
              <p:tags r:id="rId3"/>
            </p:custDataLst>
          </p:nvPr>
        </p:nvSpPr>
        <p:spPr>
          <a:xfrm>
            <a:off x="827584" y="2329716"/>
            <a:ext cx="1944216" cy="523220"/>
          </a:xfrm>
          <a:prstGeom prst="rect">
            <a:avLst/>
          </a:prstGeom>
          <a:noFill/>
        </p:spPr>
        <p:txBody>
          <a:bodyPr wrap="square" rtlCol="0">
            <a:spAutoFit/>
          </a:bodyPr>
          <a:lstStyle/>
          <a:p>
            <a:pPr algn="ctr"/>
            <a:r>
              <a:rPr lang="fr-FR" sz="1400" dirty="0" smtClean="0"/>
              <a:t>IDENTIFIEZ</a:t>
            </a:r>
          </a:p>
          <a:p>
            <a:pPr algn="ctr"/>
            <a:r>
              <a:rPr lang="fr-FR" sz="1400" dirty="0" smtClean="0"/>
              <a:t> vos enjeux</a:t>
            </a:r>
            <a:endParaRPr lang="en-US" sz="1400" dirty="0"/>
          </a:p>
        </p:txBody>
      </p:sp>
      <p:sp>
        <p:nvSpPr>
          <p:cNvPr id="8" name="ZoneTexte 7"/>
          <p:cNvSpPr txBox="1"/>
          <p:nvPr>
            <p:custDataLst>
              <p:tags r:id="rId4"/>
            </p:custDataLst>
          </p:nvPr>
        </p:nvSpPr>
        <p:spPr>
          <a:xfrm>
            <a:off x="2188474" y="2555612"/>
            <a:ext cx="288032" cy="369332"/>
          </a:xfrm>
          <a:prstGeom prst="rect">
            <a:avLst/>
          </a:prstGeom>
          <a:noFill/>
        </p:spPr>
        <p:txBody>
          <a:bodyPr wrap="square" rtlCol="0">
            <a:spAutoFit/>
          </a:bodyPr>
          <a:lstStyle/>
          <a:p>
            <a:r>
              <a:rPr lang="fr-FR" b="1" dirty="0" smtClean="0">
                <a:solidFill>
                  <a:schemeClr val="bg1">
                    <a:lumMod val="75000"/>
                  </a:schemeClr>
                </a:solidFill>
              </a:rPr>
              <a:t>4</a:t>
            </a:r>
            <a:endParaRPr lang="en-US" b="1" dirty="0">
              <a:solidFill>
                <a:schemeClr val="bg1">
                  <a:lumMod val="75000"/>
                </a:schemeClr>
              </a:solidFill>
            </a:endParaRPr>
          </a:p>
        </p:txBody>
      </p:sp>
      <p:sp>
        <p:nvSpPr>
          <p:cNvPr id="9" name="ZoneTexte 8"/>
          <p:cNvSpPr txBox="1"/>
          <p:nvPr>
            <p:custDataLst>
              <p:tags r:id="rId5"/>
            </p:custDataLst>
          </p:nvPr>
        </p:nvSpPr>
        <p:spPr>
          <a:xfrm>
            <a:off x="2915816" y="1844824"/>
            <a:ext cx="5616624" cy="1815882"/>
          </a:xfrm>
          <a:prstGeom prst="rect">
            <a:avLst/>
          </a:prstGeom>
          <a:noFill/>
        </p:spPr>
        <p:txBody>
          <a:bodyPr wrap="square" rtlCol="0">
            <a:spAutoFit/>
          </a:bodyPr>
          <a:lstStyle/>
          <a:p>
            <a:r>
              <a:rPr lang="fr-CA" sz="1600" dirty="0" smtClean="0"/>
              <a:t>Cette étape est charnière dans la démarche proposée. En effet, lors d’une rencontre avec des parties prenantes internes, les résultats du diagnostic sont présentés pour :</a:t>
            </a:r>
            <a:endParaRPr lang="en-US" sz="1600" dirty="0" smtClean="0"/>
          </a:p>
          <a:p>
            <a:r>
              <a:rPr lang="fr-CA" sz="1600" dirty="0" smtClean="0"/>
              <a:t> </a:t>
            </a:r>
            <a:endParaRPr lang="en-US" sz="1600" dirty="0" smtClean="0"/>
          </a:p>
          <a:p>
            <a:pPr marL="177800" lvl="0" indent="-177800">
              <a:buFont typeface="Arial" pitchFamily="34" charset="0"/>
              <a:buChar char="•"/>
            </a:pPr>
            <a:r>
              <a:rPr lang="fr-CA" sz="1600" dirty="0" smtClean="0"/>
              <a:t>faire consensus sur les enjeux stratégiques prioritaires;</a:t>
            </a:r>
          </a:p>
          <a:p>
            <a:pPr marL="177800" lvl="0" indent="-177800">
              <a:buFont typeface="Arial" pitchFamily="34" charset="0"/>
              <a:buChar char="•"/>
            </a:pPr>
            <a:r>
              <a:rPr lang="fr-CA" sz="1600" dirty="0"/>
              <a:t>m</a:t>
            </a:r>
            <a:r>
              <a:rPr lang="fr-CA" sz="1600" dirty="0" smtClean="0"/>
              <a:t>ettre en place un comité de développement durable;</a:t>
            </a:r>
          </a:p>
          <a:p>
            <a:pPr marL="177800" lvl="0" indent="-177800">
              <a:buFont typeface="Arial" pitchFamily="34" charset="0"/>
              <a:buChar char="•"/>
            </a:pPr>
            <a:r>
              <a:rPr lang="fr-CA" sz="1600" dirty="0"/>
              <a:t>é</a:t>
            </a:r>
            <a:r>
              <a:rPr lang="fr-CA" sz="1600" dirty="0" smtClean="0"/>
              <a:t>laborer votre politique de développement durable.</a:t>
            </a:r>
            <a:endParaRPr lang="en-US" sz="1600" dirty="0" smtClean="0"/>
          </a:p>
        </p:txBody>
      </p:sp>
      <p:sp>
        <p:nvSpPr>
          <p:cNvPr id="12" name="Titre 1"/>
          <p:cNvSpPr>
            <a:spLocks noGrp="1"/>
          </p:cNvSpPr>
          <p:nvPr>
            <p:ph type="title"/>
            <p:custDataLst>
              <p:tags r:id="rId6"/>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Étape 4 de la démarche BNQ</a:t>
            </a:r>
          </a:p>
        </p:txBody>
      </p:sp>
      <p:sp>
        <p:nvSpPr>
          <p:cNvPr id="10" name="ZoneTexte 9"/>
          <p:cNvSpPr txBox="1"/>
          <p:nvPr>
            <p:custDataLst>
              <p:tags r:id="rId7"/>
            </p:custDataLst>
          </p:nvPr>
        </p:nvSpPr>
        <p:spPr>
          <a:xfrm>
            <a:off x="971600" y="6309320"/>
            <a:ext cx="2232248" cy="276999"/>
          </a:xfrm>
          <a:prstGeom prst="rect">
            <a:avLst/>
          </a:prstGeom>
          <a:noFill/>
        </p:spPr>
        <p:txBody>
          <a:bodyPr wrap="square" rtlCol="0">
            <a:spAutoFit/>
          </a:bodyPr>
          <a:lstStyle/>
          <a:p>
            <a:r>
              <a:rPr lang="fr-FR" sz="1200" i="1" dirty="0" smtClean="0"/>
              <a:t>Retour à la démarche BNQ</a:t>
            </a:r>
            <a:endParaRPr lang="en-US" sz="1200" i="1" dirty="0"/>
          </a:p>
        </p:txBody>
      </p:sp>
      <p:sp>
        <p:nvSpPr>
          <p:cNvPr id="11" name="Flèche droite 10">
            <a:hlinkClick r:id="rId11" action="ppaction://hlinksldjump"/>
          </p:cNvPr>
          <p:cNvSpPr/>
          <p:nvPr>
            <p:custDataLst>
              <p:tags r:id="rId8"/>
            </p:custDataLst>
          </p:nvPr>
        </p:nvSpPr>
        <p:spPr>
          <a:xfrm rot="19614587">
            <a:off x="599411" y="622511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llipse 8"/>
          <p:cNvSpPr/>
          <p:nvPr>
            <p:custDataLst>
              <p:tags r:id="rId1"/>
            </p:custDataLst>
          </p:nvPr>
        </p:nvSpPr>
        <p:spPr>
          <a:xfrm>
            <a:off x="1367744" y="2096952"/>
            <a:ext cx="900000" cy="900000"/>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èche en arc 9"/>
          <p:cNvSpPr/>
          <p:nvPr>
            <p:custDataLst>
              <p:tags r:id="rId2"/>
            </p:custDataLst>
          </p:nvPr>
        </p:nvSpPr>
        <p:spPr>
          <a:xfrm rot="547678">
            <a:off x="1080000" y="1800000"/>
            <a:ext cx="1512000" cy="1512000"/>
          </a:xfrm>
          <a:prstGeom prst="circularArrow">
            <a:avLst>
              <a:gd name="adj1" fmla="val 12500"/>
              <a:gd name="adj2" fmla="val 1012861"/>
              <a:gd name="adj3" fmla="val 20457681"/>
              <a:gd name="adj4" fmla="val 4642710"/>
              <a:gd name="adj5" fmla="val 10742"/>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ZoneTexte 10"/>
          <p:cNvSpPr txBox="1"/>
          <p:nvPr>
            <p:custDataLst>
              <p:tags r:id="rId3"/>
            </p:custDataLst>
          </p:nvPr>
        </p:nvSpPr>
        <p:spPr>
          <a:xfrm>
            <a:off x="760102" y="2257708"/>
            <a:ext cx="1944216" cy="523220"/>
          </a:xfrm>
          <a:prstGeom prst="rect">
            <a:avLst/>
          </a:prstGeom>
          <a:noFill/>
        </p:spPr>
        <p:txBody>
          <a:bodyPr wrap="square" rtlCol="0">
            <a:spAutoFit/>
          </a:bodyPr>
          <a:lstStyle/>
          <a:p>
            <a:pPr algn="ctr"/>
            <a:r>
              <a:rPr lang="fr-FR" sz="1400" dirty="0" smtClean="0"/>
              <a:t>CHOISIR</a:t>
            </a:r>
          </a:p>
          <a:p>
            <a:pPr algn="ctr"/>
            <a:r>
              <a:rPr lang="fr-FR" sz="1400" dirty="0" smtClean="0"/>
              <a:t> vos priorités</a:t>
            </a:r>
            <a:endParaRPr lang="en-US" sz="1400" dirty="0"/>
          </a:p>
        </p:txBody>
      </p:sp>
      <p:sp>
        <p:nvSpPr>
          <p:cNvPr id="12" name="ZoneTexte 11"/>
          <p:cNvSpPr txBox="1"/>
          <p:nvPr>
            <p:custDataLst>
              <p:tags r:id="rId4"/>
            </p:custDataLst>
          </p:nvPr>
        </p:nvSpPr>
        <p:spPr>
          <a:xfrm>
            <a:off x="1835696" y="2987660"/>
            <a:ext cx="288032" cy="369332"/>
          </a:xfrm>
          <a:prstGeom prst="rect">
            <a:avLst/>
          </a:prstGeom>
          <a:noFill/>
        </p:spPr>
        <p:txBody>
          <a:bodyPr wrap="square" rtlCol="0">
            <a:spAutoFit/>
          </a:bodyPr>
          <a:lstStyle/>
          <a:p>
            <a:r>
              <a:rPr lang="fr-FR" b="1" dirty="0" smtClean="0">
                <a:solidFill>
                  <a:schemeClr val="accent5">
                    <a:lumMod val="60000"/>
                    <a:lumOff val="40000"/>
                  </a:schemeClr>
                </a:solidFill>
              </a:rPr>
              <a:t>5</a:t>
            </a:r>
            <a:endParaRPr lang="en-US" b="1" dirty="0">
              <a:solidFill>
                <a:schemeClr val="accent5">
                  <a:lumMod val="60000"/>
                  <a:lumOff val="40000"/>
                </a:schemeClr>
              </a:solidFill>
            </a:endParaRPr>
          </a:p>
        </p:txBody>
      </p:sp>
      <p:sp>
        <p:nvSpPr>
          <p:cNvPr id="13" name="ZoneTexte 12"/>
          <p:cNvSpPr txBox="1"/>
          <p:nvPr>
            <p:custDataLst>
              <p:tags r:id="rId5"/>
            </p:custDataLst>
          </p:nvPr>
        </p:nvSpPr>
        <p:spPr>
          <a:xfrm>
            <a:off x="2830601" y="1898865"/>
            <a:ext cx="5688632" cy="2800767"/>
          </a:xfrm>
          <a:prstGeom prst="rect">
            <a:avLst/>
          </a:prstGeom>
          <a:noFill/>
        </p:spPr>
        <p:txBody>
          <a:bodyPr wrap="square" rtlCol="0">
            <a:spAutoFit/>
          </a:bodyPr>
          <a:lstStyle/>
          <a:p>
            <a:r>
              <a:rPr lang="fr-FR" sz="1600" dirty="0"/>
              <a:t>C’est à cette étape que s’organise le </a:t>
            </a:r>
            <a:r>
              <a:rPr lang="fr-FR" sz="1600" dirty="0" smtClean="0"/>
              <a:t>changement </a:t>
            </a:r>
            <a:r>
              <a:rPr lang="fr-FR" sz="1600" dirty="0"/>
              <a:t>à l’aide du présent rapport. </a:t>
            </a:r>
            <a:r>
              <a:rPr lang="fr-FR" sz="1600" dirty="0" smtClean="0"/>
              <a:t>Ce </a:t>
            </a:r>
            <a:r>
              <a:rPr lang="fr-FR" sz="1600" dirty="0"/>
              <a:t>dernier est réalisé à l’aide d’une approche qui permet à l’organisation de bien comprendre où elle se situe globalement et </a:t>
            </a:r>
            <a:r>
              <a:rPr lang="fr-FR" sz="1600" dirty="0" smtClean="0"/>
              <a:t>selon les intérêts </a:t>
            </a:r>
            <a:r>
              <a:rPr lang="fr-FR" sz="1600" dirty="0"/>
              <a:t>des différentes parties prenantes et comment elle pourrait progresser. </a:t>
            </a:r>
            <a:endParaRPr lang="fr-FR" sz="1600" dirty="0" smtClean="0"/>
          </a:p>
          <a:p>
            <a:endParaRPr lang="fr-FR" sz="1600" dirty="0"/>
          </a:p>
          <a:p>
            <a:r>
              <a:rPr lang="fr-FR" sz="1600" dirty="0" smtClean="0"/>
              <a:t>Lors </a:t>
            </a:r>
            <a:r>
              <a:rPr lang="fr-FR" sz="1600" dirty="0"/>
              <a:t>de cette étape, les activités suivantes sont réalisées :</a:t>
            </a:r>
            <a:endParaRPr lang="fr-CA" sz="1600" dirty="0"/>
          </a:p>
          <a:p>
            <a:r>
              <a:rPr lang="fr-FR" sz="1600" dirty="0"/>
              <a:t> </a:t>
            </a:r>
            <a:endParaRPr lang="fr-CA" sz="1600" dirty="0"/>
          </a:p>
          <a:p>
            <a:pPr marL="285750" lvl="0" indent="-285750">
              <a:buFont typeface="Arial" pitchFamily="34" charset="0"/>
              <a:buChar char="•"/>
            </a:pPr>
            <a:r>
              <a:rPr lang="fr-FR" sz="1600" dirty="0"/>
              <a:t>Choisir et planifier les actions à mettre en </a:t>
            </a:r>
            <a:r>
              <a:rPr lang="fr-FR" sz="1600" dirty="0" smtClean="0"/>
              <a:t>œuvre;</a:t>
            </a:r>
            <a:endParaRPr lang="fr-CA" sz="1600" dirty="0"/>
          </a:p>
          <a:p>
            <a:pPr marL="285750" lvl="0" indent="-285750">
              <a:buFont typeface="Arial" pitchFamily="34" charset="0"/>
              <a:buChar char="•"/>
            </a:pPr>
            <a:r>
              <a:rPr lang="fr-FR" sz="1600" dirty="0"/>
              <a:t>Mettre en place un système pour suivre l’évolution des </a:t>
            </a:r>
            <a:r>
              <a:rPr lang="fr-FR" sz="1600" dirty="0" smtClean="0"/>
              <a:t>résultats.</a:t>
            </a:r>
            <a:endParaRPr lang="fr-CA" sz="1600" dirty="0"/>
          </a:p>
        </p:txBody>
      </p:sp>
      <p:sp>
        <p:nvSpPr>
          <p:cNvPr id="15" name="Titre 1"/>
          <p:cNvSpPr>
            <a:spLocks noGrp="1"/>
          </p:cNvSpPr>
          <p:nvPr>
            <p:ph type="title"/>
            <p:custDataLst>
              <p:tags r:id="rId6"/>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Étape 5 de la démarche BNQ</a:t>
            </a:r>
          </a:p>
        </p:txBody>
      </p:sp>
      <p:sp>
        <p:nvSpPr>
          <p:cNvPr id="14" name="ZoneTexte 13"/>
          <p:cNvSpPr txBox="1"/>
          <p:nvPr>
            <p:custDataLst>
              <p:tags r:id="rId7"/>
            </p:custDataLst>
          </p:nvPr>
        </p:nvSpPr>
        <p:spPr>
          <a:xfrm>
            <a:off x="971600" y="6237312"/>
            <a:ext cx="2232248" cy="276999"/>
          </a:xfrm>
          <a:prstGeom prst="rect">
            <a:avLst/>
          </a:prstGeom>
          <a:noFill/>
        </p:spPr>
        <p:txBody>
          <a:bodyPr wrap="square" rtlCol="0">
            <a:spAutoFit/>
          </a:bodyPr>
          <a:lstStyle/>
          <a:p>
            <a:r>
              <a:rPr lang="fr-FR" sz="1200" i="1" dirty="0" smtClean="0"/>
              <a:t>Retour à la démarche BNQ</a:t>
            </a:r>
            <a:endParaRPr lang="en-US" sz="1200" i="1" dirty="0"/>
          </a:p>
        </p:txBody>
      </p:sp>
      <p:sp>
        <p:nvSpPr>
          <p:cNvPr id="17" name="Flèche droite 16">
            <a:hlinkClick r:id="rId11" action="ppaction://hlinksldjump"/>
          </p:cNvPr>
          <p:cNvSpPr/>
          <p:nvPr>
            <p:custDataLst>
              <p:tags r:id="rId8"/>
            </p:custDataLst>
          </p:nvPr>
        </p:nvSpPr>
        <p:spPr>
          <a:xfrm rot="19614587">
            <a:off x="599411" y="622511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0" y="188640"/>
            <a:ext cx="8100392"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Synthèse des points forts et à améliorer</a:t>
            </a:r>
          </a:p>
        </p:txBody>
      </p:sp>
      <p:sp>
        <p:nvSpPr>
          <p:cNvPr id="5" name="ZoneTexte 4"/>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9</a:t>
            </a:r>
            <a:endParaRPr lang="en-US" sz="1200" dirty="0"/>
          </a:p>
        </p:txBody>
      </p:sp>
      <p:sp>
        <p:nvSpPr>
          <p:cNvPr id="8" name="ZoneTexte 7"/>
          <p:cNvSpPr txBox="1"/>
          <p:nvPr>
            <p:custDataLst>
              <p:tags r:id="rId3"/>
            </p:custDataLst>
          </p:nvPr>
        </p:nvSpPr>
        <p:spPr>
          <a:xfrm>
            <a:off x="827584" y="1844824"/>
            <a:ext cx="3024336" cy="1077218"/>
          </a:xfrm>
          <a:prstGeom prst="rect">
            <a:avLst/>
          </a:prstGeom>
          <a:noFill/>
        </p:spPr>
        <p:txBody>
          <a:bodyPr wrap="square" rtlCol="0">
            <a:spAutoFit/>
          </a:bodyPr>
          <a:lstStyle/>
          <a:p>
            <a:r>
              <a:rPr lang="fr-CA" sz="1600" dirty="0" smtClean="0">
                <a:solidFill>
                  <a:srgbClr val="FF0000"/>
                </a:solidFill>
              </a:rPr>
              <a:t>Indiquer les </a:t>
            </a:r>
            <a:r>
              <a:rPr lang="fr-CA" sz="1600" dirty="0">
                <a:solidFill>
                  <a:srgbClr val="FF0000"/>
                </a:solidFill>
              </a:rPr>
              <a:t>enjeux sur lesquels votre organisation </a:t>
            </a:r>
            <a:r>
              <a:rPr lang="fr-CA" sz="1600" dirty="0" smtClean="0">
                <a:solidFill>
                  <a:srgbClr val="FF0000"/>
                </a:solidFill>
              </a:rPr>
              <a:t/>
            </a:r>
            <a:br>
              <a:rPr lang="fr-CA" sz="1600" dirty="0" smtClean="0">
                <a:solidFill>
                  <a:srgbClr val="FF0000"/>
                </a:solidFill>
              </a:rPr>
            </a:br>
            <a:r>
              <a:rPr lang="fr-CA" sz="1600" dirty="0" smtClean="0">
                <a:solidFill>
                  <a:srgbClr val="FF0000"/>
                </a:solidFill>
              </a:rPr>
              <a:t>a</a:t>
            </a:r>
            <a:r>
              <a:rPr lang="fr-CA" sz="1600" dirty="0">
                <a:solidFill>
                  <a:srgbClr val="FF0000"/>
                </a:solidFill>
              </a:rPr>
              <a:t> </a:t>
            </a:r>
            <a:r>
              <a:rPr lang="fr-CA" sz="1600" dirty="0" smtClean="0">
                <a:solidFill>
                  <a:srgbClr val="FF0000"/>
                </a:solidFill>
              </a:rPr>
              <a:t>le </a:t>
            </a:r>
            <a:r>
              <a:rPr lang="fr-CA" sz="1600" dirty="0">
                <a:solidFill>
                  <a:srgbClr val="FF0000"/>
                </a:solidFill>
              </a:rPr>
              <a:t>plus haut niveau de </a:t>
            </a:r>
            <a:r>
              <a:rPr lang="fr-CA" sz="1600" dirty="0" smtClean="0">
                <a:solidFill>
                  <a:srgbClr val="FF0000"/>
                </a:solidFill>
              </a:rPr>
              <a:t>maturité (échelle de 1 à 5)</a:t>
            </a:r>
            <a:endParaRPr lang="en-US" sz="1600" b="1" dirty="0">
              <a:solidFill>
                <a:srgbClr val="000000"/>
              </a:solidFill>
            </a:endParaRPr>
          </a:p>
        </p:txBody>
      </p:sp>
      <p:sp>
        <p:nvSpPr>
          <p:cNvPr id="14" name="ZoneTexte 13"/>
          <p:cNvSpPr txBox="1"/>
          <p:nvPr>
            <p:custDataLst>
              <p:tags r:id="rId4"/>
            </p:custDataLst>
          </p:nvPr>
        </p:nvSpPr>
        <p:spPr>
          <a:xfrm>
            <a:off x="4572000" y="1844824"/>
            <a:ext cx="4140460" cy="830997"/>
          </a:xfrm>
          <a:prstGeom prst="rect">
            <a:avLst/>
          </a:prstGeom>
          <a:noFill/>
        </p:spPr>
        <p:txBody>
          <a:bodyPr wrap="square" rtlCol="0">
            <a:spAutoFit/>
          </a:bodyPr>
          <a:lstStyle/>
          <a:p>
            <a:r>
              <a:rPr lang="fr-CA" sz="1600" dirty="0">
                <a:solidFill>
                  <a:srgbClr val="FF0000"/>
                </a:solidFill>
              </a:rPr>
              <a:t>Indiquer les enjeux sur lesquels votre organisation </a:t>
            </a:r>
            <a:r>
              <a:rPr lang="fr-CA" sz="1600" dirty="0" smtClean="0">
                <a:solidFill>
                  <a:srgbClr val="FF0000"/>
                </a:solidFill>
              </a:rPr>
              <a:t>a le </a:t>
            </a:r>
            <a:r>
              <a:rPr lang="fr-CA" sz="1600" dirty="0">
                <a:solidFill>
                  <a:srgbClr val="FF0000"/>
                </a:solidFill>
              </a:rPr>
              <a:t>plus haut niveau de maturité (échelle de 1 à 5</a:t>
            </a:r>
            <a:r>
              <a:rPr lang="fr-CA" sz="1600" dirty="0" smtClean="0">
                <a:solidFill>
                  <a:srgbClr val="FF0000"/>
                </a:solidFill>
              </a:rPr>
              <a:t>) </a:t>
            </a:r>
            <a:endParaRPr lang="en-US" sz="1600" b="1" u="sng" dirty="0">
              <a:solidFill>
                <a:srgbClr val="000000"/>
              </a:solidFill>
            </a:endParaRPr>
          </a:p>
        </p:txBody>
      </p:sp>
      <p:cxnSp>
        <p:nvCxnSpPr>
          <p:cNvPr id="22" name="Straight Connector 21"/>
          <p:cNvCxnSpPr/>
          <p:nvPr>
            <p:custDataLst>
              <p:tags r:id="rId5"/>
            </p:custDataLst>
          </p:nvPr>
        </p:nvCxnSpPr>
        <p:spPr>
          <a:xfrm>
            <a:off x="4139952" y="1844824"/>
            <a:ext cx="0" cy="3888432"/>
          </a:xfrm>
          <a:prstGeom prst="line">
            <a:avLst/>
          </a:prstGeom>
          <a:ln w="19050" cmpd="sng">
            <a:solidFill>
              <a:srgbClr val="ECECEC"/>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custDataLst>
              <p:tags r:id="rId6"/>
            </p:custDataLst>
          </p:nvPr>
        </p:nvCxnSpPr>
        <p:spPr>
          <a:xfrm>
            <a:off x="539552" y="1844824"/>
            <a:ext cx="7992888" cy="0"/>
          </a:xfrm>
          <a:prstGeom prst="line">
            <a:avLst/>
          </a:prstGeom>
          <a:ln w="19050" cmpd="sng">
            <a:solidFill>
              <a:srgbClr val="ECECEC"/>
            </a:solidFill>
          </a:ln>
          <a:effectLst/>
        </p:spPr>
        <p:style>
          <a:lnRef idx="2">
            <a:schemeClr val="accent1"/>
          </a:lnRef>
          <a:fillRef idx="0">
            <a:schemeClr val="accent1"/>
          </a:fillRef>
          <a:effectRef idx="1">
            <a:schemeClr val="accent1"/>
          </a:effectRef>
          <a:fontRef idx="minor">
            <a:schemeClr val="tx1"/>
          </a:fontRef>
        </p:style>
      </p:cxnSp>
      <p:sp>
        <p:nvSpPr>
          <p:cNvPr id="4" name="Rectangle 3"/>
          <p:cNvSpPr/>
          <p:nvPr>
            <p:custDataLst>
              <p:tags r:id="rId7"/>
            </p:custDataLst>
          </p:nvPr>
        </p:nvSpPr>
        <p:spPr>
          <a:xfrm>
            <a:off x="1403648" y="1268760"/>
            <a:ext cx="1518602" cy="369332"/>
          </a:xfrm>
          <a:prstGeom prst="rect">
            <a:avLst/>
          </a:prstGeom>
        </p:spPr>
        <p:txBody>
          <a:bodyPr wrap="none">
            <a:spAutoFit/>
          </a:bodyPr>
          <a:lstStyle/>
          <a:p>
            <a:r>
              <a:rPr lang="fr-FR" b="1" dirty="0" smtClean="0"/>
              <a:t>Enjeux forts</a:t>
            </a:r>
            <a:endParaRPr lang="en-US" dirty="0"/>
          </a:p>
        </p:txBody>
      </p:sp>
      <p:sp>
        <p:nvSpPr>
          <p:cNvPr id="46" name="Rectangle 45"/>
          <p:cNvSpPr/>
          <p:nvPr>
            <p:custDataLst>
              <p:tags r:id="rId8"/>
            </p:custDataLst>
          </p:nvPr>
        </p:nvSpPr>
        <p:spPr>
          <a:xfrm>
            <a:off x="5292080" y="1268760"/>
            <a:ext cx="2160605" cy="369332"/>
          </a:xfrm>
          <a:prstGeom prst="rect">
            <a:avLst/>
          </a:prstGeom>
        </p:spPr>
        <p:txBody>
          <a:bodyPr wrap="none">
            <a:spAutoFit/>
          </a:bodyPr>
          <a:lstStyle/>
          <a:p>
            <a:r>
              <a:rPr lang="fr-FR" b="1" dirty="0" smtClean="0"/>
              <a:t>Enjeux à travailler</a:t>
            </a:r>
            <a:endParaRPr lang="en-US" dirty="0"/>
          </a:p>
        </p:txBody>
      </p:sp>
      <p:sp>
        <p:nvSpPr>
          <p:cNvPr id="47" name="5-Point Star 35"/>
          <p:cNvSpPr>
            <a:spLocks noChangeAspect="1"/>
          </p:cNvSpPr>
          <p:nvPr>
            <p:custDataLst>
              <p:tags r:id="rId9"/>
            </p:custDataLst>
          </p:nvPr>
        </p:nvSpPr>
        <p:spPr>
          <a:xfrm>
            <a:off x="4822031" y="2898337"/>
            <a:ext cx="215999" cy="216023"/>
          </a:xfrm>
          <a:prstGeom prst="star5">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5-Point Star 36"/>
          <p:cNvSpPr>
            <a:spLocks noChangeAspect="1"/>
          </p:cNvSpPr>
          <p:nvPr>
            <p:custDataLst>
              <p:tags r:id="rId10"/>
            </p:custDataLst>
          </p:nvPr>
        </p:nvSpPr>
        <p:spPr>
          <a:xfrm>
            <a:off x="5063455" y="2898337"/>
            <a:ext cx="215999" cy="216023"/>
          </a:xfrm>
          <a:prstGeom prst="star5">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5-Point Star 37"/>
          <p:cNvSpPr>
            <a:spLocks noChangeAspect="1"/>
          </p:cNvSpPr>
          <p:nvPr>
            <p:custDataLst>
              <p:tags r:id="rId11"/>
            </p:custDataLst>
          </p:nvPr>
        </p:nvSpPr>
        <p:spPr>
          <a:xfrm>
            <a:off x="5279479" y="2898337"/>
            <a:ext cx="215999" cy="216023"/>
          </a:xfrm>
          <a:prstGeom prst="star5">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5-Point Star 38"/>
          <p:cNvSpPr>
            <a:spLocks noChangeAspect="1"/>
          </p:cNvSpPr>
          <p:nvPr>
            <p:custDataLst>
              <p:tags r:id="rId12"/>
            </p:custDataLst>
          </p:nvPr>
        </p:nvSpPr>
        <p:spPr>
          <a:xfrm>
            <a:off x="5050879" y="3186369"/>
            <a:ext cx="215999" cy="216023"/>
          </a:xfrm>
          <a:prstGeom prst="star5">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5-Point Star 39"/>
          <p:cNvSpPr>
            <a:spLocks noChangeAspect="1"/>
          </p:cNvSpPr>
          <p:nvPr>
            <p:custDataLst>
              <p:tags r:id="rId13"/>
            </p:custDataLst>
          </p:nvPr>
        </p:nvSpPr>
        <p:spPr>
          <a:xfrm>
            <a:off x="5279479" y="3186369"/>
            <a:ext cx="215999" cy="216023"/>
          </a:xfrm>
          <a:prstGeom prst="star5">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5-Point Star 40"/>
          <p:cNvSpPr>
            <a:spLocks noChangeAspect="1"/>
          </p:cNvSpPr>
          <p:nvPr>
            <p:custDataLst>
              <p:tags r:id="rId14"/>
            </p:custDataLst>
          </p:nvPr>
        </p:nvSpPr>
        <p:spPr>
          <a:xfrm>
            <a:off x="5279479" y="3474401"/>
            <a:ext cx="215999" cy="216023"/>
          </a:xfrm>
          <a:prstGeom prst="star5">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5-Point Star 43"/>
          <p:cNvSpPr>
            <a:spLocks noChangeAspect="1"/>
          </p:cNvSpPr>
          <p:nvPr>
            <p:custDataLst>
              <p:tags r:id="rId15"/>
            </p:custDataLst>
          </p:nvPr>
        </p:nvSpPr>
        <p:spPr>
          <a:xfrm>
            <a:off x="5279479" y="3741225"/>
            <a:ext cx="215999" cy="216023"/>
          </a:xfrm>
          <a:prstGeom prst="star5">
            <a:avLst/>
          </a:prstGeom>
          <a:no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sp>
        <p:nvSpPr>
          <p:cNvPr id="6" name="ZoneTexte 5"/>
          <p:cNvSpPr txBox="1"/>
          <p:nvPr>
            <p:custDataLst>
              <p:tags r:id="rId16"/>
            </p:custDataLst>
          </p:nvPr>
        </p:nvSpPr>
        <p:spPr>
          <a:xfrm>
            <a:off x="5724128" y="2843748"/>
            <a:ext cx="3312368" cy="1200329"/>
          </a:xfrm>
          <a:prstGeom prst="rect">
            <a:avLst/>
          </a:prstGeom>
          <a:noFill/>
        </p:spPr>
        <p:txBody>
          <a:bodyPr wrap="square" rtlCol="0">
            <a:spAutoFit/>
          </a:bodyPr>
          <a:lstStyle/>
          <a:p>
            <a:r>
              <a:rPr lang="fr-CA" dirty="0" smtClean="0"/>
              <a:t>Priorité très élevée</a:t>
            </a:r>
          </a:p>
          <a:p>
            <a:r>
              <a:rPr lang="fr-CA" dirty="0" smtClean="0"/>
              <a:t>Priorité élevée</a:t>
            </a:r>
          </a:p>
          <a:p>
            <a:r>
              <a:rPr lang="fr-CA" dirty="0" smtClean="0"/>
              <a:t>Priorité moyenne</a:t>
            </a:r>
          </a:p>
          <a:p>
            <a:r>
              <a:rPr lang="fr-CA" dirty="0" smtClean="0"/>
              <a:t>Pas d’étoile = non prioritaire</a:t>
            </a:r>
            <a:endParaRPr lang="fr-CA" dirty="0"/>
          </a:p>
        </p:txBody>
      </p:sp>
      <p:sp>
        <p:nvSpPr>
          <p:cNvPr id="3" name="ZoneTexte 2"/>
          <p:cNvSpPr txBox="1"/>
          <p:nvPr>
            <p:custDataLst>
              <p:tags r:id="rId17"/>
            </p:custDataLst>
          </p:nvPr>
        </p:nvSpPr>
        <p:spPr>
          <a:xfrm>
            <a:off x="798093" y="3690424"/>
            <a:ext cx="3197843" cy="1200329"/>
          </a:xfrm>
          <a:prstGeom prst="rect">
            <a:avLst/>
          </a:prstGeom>
          <a:noFill/>
        </p:spPr>
        <p:txBody>
          <a:bodyPr wrap="square" rtlCol="0">
            <a:spAutoFit/>
          </a:bodyPr>
          <a:lstStyle/>
          <a:p>
            <a:r>
              <a:rPr lang="fr-CA" dirty="0" smtClean="0">
                <a:solidFill>
                  <a:srgbClr val="FF0000"/>
                </a:solidFill>
              </a:rPr>
              <a:t>VOIR LES INSTRUCTIONS DANS LA PAGE COMMENTAIRES</a:t>
            </a:r>
            <a:br>
              <a:rPr lang="fr-CA" dirty="0" smtClean="0">
                <a:solidFill>
                  <a:srgbClr val="FF0000"/>
                </a:solidFill>
              </a:rPr>
            </a:br>
            <a:r>
              <a:rPr lang="fr-CA" dirty="0" smtClean="0">
                <a:solidFill>
                  <a:srgbClr val="FF0000"/>
                </a:solidFill>
              </a:rPr>
              <a:t>CI-DESSOUS</a:t>
            </a:r>
            <a:endParaRPr lang="fr-CA" dirty="0">
              <a:solidFill>
                <a:srgbClr val="FF0000"/>
              </a:solidFill>
            </a:endParaRPr>
          </a:p>
        </p:txBody>
      </p:sp>
    </p:spTree>
    <p:extLst>
      <p:ext uri="{BB962C8B-B14F-4D97-AF65-F5344CB8AC3E}">
        <p14:creationId xmlns:p14="http://schemas.microsoft.com/office/powerpoint/2010/main" val="110449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1000"/>
                                        <p:tgtEl>
                                          <p:spTgt spid="23"/>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up)">
                                      <p:cBhvr>
                                        <p:cTn id="11" dur="100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llipse 8"/>
          <p:cNvSpPr/>
          <p:nvPr>
            <p:custDataLst>
              <p:tags r:id="rId1"/>
            </p:custDataLst>
          </p:nvPr>
        </p:nvSpPr>
        <p:spPr>
          <a:xfrm>
            <a:off x="1367744" y="2110688"/>
            <a:ext cx="900000" cy="900000"/>
          </a:xfrm>
          <a:prstGeom prst="ellipse">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èche en arc 9"/>
          <p:cNvSpPr/>
          <p:nvPr>
            <p:custDataLst>
              <p:tags r:id="rId2"/>
            </p:custDataLst>
          </p:nvPr>
        </p:nvSpPr>
        <p:spPr>
          <a:xfrm rot="2756509">
            <a:off x="1080000" y="1800000"/>
            <a:ext cx="1512000" cy="1512000"/>
          </a:xfrm>
          <a:prstGeom prst="circularArrow">
            <a:avLst>
              <a:gd name="adj1" fmla="val 12500"/>
              <a:gd name="adj2" fmla="val 1012861"/>
              <a:gd name="adj3" fmla="val 20457681"/>
              <a:gd name="adj4" fmla="val 4642710"/>
              <a:gd name="adj5" fmla="val 10742"/>
            </a:avLst>
          </a:prstGeom>
          <a:solidFill>
            <a:schemeClr val="accent2">
              <a:lumMod val="60000"/>
              <a:lumOff val="40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ZoneTexte 10"/>
          <p:cNvSpPr txBox="1"/>
          <p:nvPr>
            <p:custDataLst>
              <p:tags r:id="rId3"/>
            </p:custDataLst>
          </p:nvPr>
        </p:nvSpPr>
        <p:spPr>
          <a:xfrm>
            <a:off x="899592" y="2235471"/>
            <a:ext cx="1944216" cy="523220"/>
          </a:xfrm>
          <a:prstGeom prst="rect">
            <a:avLst/>
          </a:prstGeom>
          <a:noFill/>
        </p:spPr>
        <p:txBody>
          <a:bodyPr wrap="square" rtlCol="0">
            <a:spAutoFit/>
          </a:bodyPr>
          <a:lstStyle/>
          <a:p>
            <a:pPr algn="ctr"/>
            <a:r>
              <a:rPr lang="fr-FR" sz="1400" dirty="0" smtClean="0"/>
              <a:t>COMMUNIQUER</a:t>
            </a:r>
          </a:p>
          <a:p>
            <a:pPr algn="ctr"/>
            <a:r>
              <a:rPr lang="fr-FR" sz="1400" dirty="0" smtClean="0"/>
              <a:t> vos engagements</a:t>
            </a:r>
            <a:endParaRPr lang="en-US" sz="1400" dirty="0"/>
          </a:p>
        </p:txBody>
      </p:sp>
      <p:sp>
        <p:nvSpPr>
          <p:cNvPr id="12" name="ZoneTexte 11"/>
          <p:cNvSpPr txBox="1"/>
          <p:nvPr>
            <p:custDataLst>
              <p:tags r:id="rId4"/>
            </p:custDataLst>
          </p:nvPr>
        </p:nvSpPr>
        <p:spPr>
          <a:xfrm>
            <a:off x="1475656" y="2965423"/>
            <a:ext cx="288032" cy="369332"/>
          </a:xfrm>
          <a:prstGeom prst="rect">
            <a:avLst/>
          </a:prstGeom>
          <a:noFill/>
        </p:spPr>
        <p:txBody>
          <a:bodyPr wrap="square" rtlCol="0">
            <a:spAutoFit/>
          </a:bodyPr>
          <a:lstStyle/>
          <a:p>
            <a:r>
              <a:rPr lang="fr-FR" b="1" dirty="0" smtClean="0">
                <a:solidFill>
                  <a:schemeClr val="accent2">
                    <a:lumMod val="60000"/>
                    <a:lumOff val="40000"/>
                  </a:schemeClr>
                </a:solidFill>
              </a:rPr>
              <a:t>6</a:t>
            </a:r>
            <a:endParaRPr lang="en-US" b="1" dirty="0">
              <a:solidFill>
                <a:schemeClr val="accent2">
                  <a:lumMod val="60000"/>
                  <a:lumOff val="40000"/>
                </a:schemeClr>
              </a:solidFill>
            </a:endParaRPr>
          </a:p>
        </p:txBody>
      </p:sp>
      <p:sp>
        <p:nvSpPr>
          <p:cNvPr id="13" name="ZoneTexte 12"/>
          <p:cNvSpPr txBox="1"/>
          <p:nvPr>
            <p:custDataLst>
              <p:tags r:id="rId5"/>
            </p:custDataLst>
          </p:nvPr>
        </p:nvSpPr>
        <p:spPr>
          <a:xfrm>
            <a:off x="2915816" y="1772816"/>
            <a:ext cx="5616624" cy="3539430"/>
          </a:xfrm>
          <a:prstGeom prst="rect">
            <a:avLst/>
          </a:prstGeom>
          <a:noFill/>
        </p:spPr>
        <p:txBody>
          <a:bodyPr wrap="square" rtlCol="0">
            <a:spAutoFit/>
          </a:bodyPr>
          <a:lstStyle/>
          <a:p>
            <a:r>
              <a:rPr lang="fr-CA" sz="1600" dirty="0" smtClean="0"/>
              <a:t>L’organisation est accompagnée pour déterminer les différentes stratégies de divulgation des engagements, adaptées en fonction de chacune des parties prenantes ciblées. </a:t>
            </a:r>
          </a:p>
          <a:p>
            <a:endParaRPr lang="fr-CA" sz="1600" dirty="0"/>
          </a:p>
          <a:p>
            <a:r>
              <a:rPr lang="fr-CA" sz="1600" dirty="0" smtClean="0"/>
              <a:t> </a:t>
            </a:r>
            <a:r>
              <a:rPr lang="fr-FR" sz="1600" dirty="0"/>
              <a:t>Cette étape propose de réaliser les activités suivantes :</a:t>
            </a:r>
            <a:endParaRPr lang="fr-CA" sz="1600" dirty="0"/>
          </a:p>
          <a:p>
            <a:r>
              <a:rPr lang="fr-FR" sz="1600" dirty="0"/>
              <a:t> </a:t>
            </a:r>
            <a:endParaRPr lang="fr-CA" sz="1600" dirty="0"/>
          </a:p>
          <a:p>
            <a:pPr marL="285750" lvl="0" indent="-285750">
              <a:buFont typeface="Arial" pitchFamily="34" charset="0"/>
              <a:buChar char="•"/>
            </a:pPr>
            <a:r>
              <a:rPr lang="fr-FR" sz="1600" dirty="0"/>
              <a:t>Élaborer votre stratégie de </a:t>
            </a:r>
            <a:r>
              <a:rPr lang="fr-FR" sz="1600" dirty="0" smtClean="0"/>
              <a:t>communication;</a:t>
            </a:r>
            <a:endParaRPr lang="fr-CA" sz="1600" dirty="0"/>
          </a:p>
          <a:p>
            <a:pPr marL="285750" lvl="0" indent="-285750">
              <a:buFont typeface="Arial" pitchFamily="34" charset="0"/>
              <a:buChar char="•"/>
            </a:pPr>
            <a:r>
              <a:rPr lang="fr-FR" sz="1600" dirty="0"/>
              <a:t>Élaborer vos moyens de communication (visuels, articles </a:t>
            </a:r>
            <a:r>
              <a:rPr lang="fr-FR" sz="1600" dirty="0" smtClean="0"/>
              <a:t>Web</a:t>
            </a:r>
            <a:r>
              <a:rPr lang="fr-FR" sz="1600" dirty="0"/>
              <a:t>, feuille de route, etc</a:t>
            </a:r>
            <a:r>
              <a:rPr lang="fr-FR" sz="1600" dirty="0" smtClean="0"/>
              <a:t>.);</a:t>
            </a:r>
            <a:endParaRPr lang="fr-CA" sz="1600" dirty="0"/>
          </a:p>
          <a:p>
            <a:pPr marL="285750" lvl="0" indent="-285750">
              <a:buFont typeface="Arial" pitchFamily="34" charset="0"/>
              <a:buChar char="•"/>
            </a:pPr>
            <a:r>
              <a:rPr lang="fr-FR" sz="1600" dirty="0"/>
              <a:t>Mettre en œuvre votre stratégie de communication (notamment, divulguer vos engagements, votre politique de développement durable, etc</a:t>
            </a:r>
            <a:r>
              <a:rPr lang="fr-FR" sz="1600" dirty="0" smtClean="0"/>
              <a:t>.).</a:t>
            </a:r>
            <a:endParaRPr lang="fr-CA" sz="1600" dirty="0"/>
          </a:p>
          <a:p>
            <a:endParaRPr lang="en-US" sz="1600" dirty="0"/>
          </a:p>
        </p:txBody>
      </p:sp>
      <p:sp>
        <p:nvSpPr>
          <p:cNvPr id="15" name="Titre 1"/>
          <p:cNvSpPr>
            <a:spLocks noGrp="1"/>
          </p:cNvSpPr>
          <p:nvPr>
            <p:ph type="title"/>
            <p:custDataLst>
              <p:tags r:id="rId6"/>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Étape 6 de la démarche BNQ</a:t>
            </a:r>
          </a:p>
        </p:txBody>
      </p:sp>
      <p:sp>
        <p:nvSpPr>
          <p:cNvPr id="14" name="ZoneTexte 13"/>
          <p:cNvSpPr txBox="1"/>
          <p:nvPr>
            <p:custDataLst>
              <p:tags r:id="rId7"/>
            </p:custDataLst>
          </p:nvPr>
        </p:nvSpPr>
        <p:spPr>
          <a:xfrm>
            <a:off x="971600" y="6309320"/>
            <a:ext cx="2232248" cy="276999"/>
          </a:xfrm>
          <a:prstGeom prst="rect">
            <a:avLst/>
          </a:prstGeom>
          <a:noFill/>
        </p:spPr>
        <p:txBody>
          <a:bodyPr wrap="square" rtlCol="0">
            <a:spAutoFit/>
          </a:bodyPr>
          <a:lstStyle/>
          <a:p>
            <a:r>
              <a:rPr lang="fr-FR" sz="1200" i="1" dirty="0" smtClean="0"/>
              <a:t>Retour à la démarche BNQ</a:t>
            </a:r>
            <a:endParaRPr lang="en-US" sz="1200" i="1" dirty="0"/>
          </a:p>
        </p:txBody>
      </p:sp>
      <p:sp>
        <p:nvSpPr>
          <p:cNvPr id="17" name="Flèche droite 16">
            <a:hlinkClick r:id="rId11" action="ppaction://hlinksldjump"/>
          </p:cNvPr>
          <p:cNvSpPr/>
          <p:nvPr>
            <p:custDataLst>
              <p:tags r:id="rId8"/>
            </p:custDataLst>
          </p:nvPr>
        </p:nvSpPr>
        <p:spPr>
          <a:xfrm rot="19614587">
            <a:off x="599411" y="622511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lipse 6"/>
          <p:cNvSpPr/>
          <p:nvPr>
            <p:custDataLst>
              <p:tags r:id="rId1"/>
            </p:custDataLst>
          </p:nvPr>
        </p:nvSpPr>
        <p:spPr>
          <a:xfrm>
            <a:off x="1403648" y="2096952"/>
            <a:ext cx="900000" cy="900000"/>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èche en arc 7"/>
          <p:cNvSpPr/>
          <p:nvPr>
            <p:custDataLst>
              <p:tags r:id="rId2"/>
            </p:custDataLst>
          </p:nvPr>
        </p:nvSpPr>
        <p:spPr>
          <a:xfrm rot="6880010">
            <a:off x="1080000" y="1800000"/>
            <a:ext cx="1512000" cy="1512000"/>
          </a:xfrm>
          <a:prstGeom prst="circularArrow">
            <a:avLst>
              <a:gd name="adj1" fmla="val 12500"/>
              <a:gd name="adj2" fmla="val 1012861"/>
              <a:gd name="adj3" fmla="val 20457681"/>
              <a:gd name="adj4" fmla="val 4642710"/>
              <a:gd name="adj5" fmla="val 10742"/>
            </a:avLst>
          </a:prstGeom>
          <a:solidFill>
            <a:srgbClr val="FFFF0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ZoneTexte 12"/>
          <p:cNvSpPr txBox="1"/>
          <p:nvPr>
            <p:custDataLst>
              <p:tags r:id="rId3"/>
            </p:custDataLst>
          </p:nvPr>
        </p:nvSpPr>
        <p:spPr>
          <a:xfrm>
            <a:off x="899592" y="2329716"/>
            <a:ext cx="1944216" cy="523220"/>
          </a:xfrm>
          <a:prstGeom prst="rect">
            <a:avLst/>
          </a:prstGeom>
          <a:noFill/>
        </p:spPr>
        <p:txBody>
          <a:bodyPr wrap="square" rtlCol="0">
            <a:spAutoFit/>
          </a:bodyPr>
          <a:lstStyle/>
          <a:p>
            <a:pPr algn="ctr"/>
            <a:r>
              <a:rPr lang="fr-FR" sz="1400" dirty="0" smtClean="0"/>
              <a:t>AGIR</a:t>
            </a:r>
          </a:p>
          <a:p>
            <a:pPr algn="ctr"/>
            <a:r>
              <a:rPr lang="fr-FR" sz="1400" dirty="0" smtClean="0"/>
              <a:t> progressivement</a:t>
            </a:r>
            <a:endParaRPr lang="en-US" sz="1400" dirty="0"/>
          </a:p>
        </p:txBody>
      </p:sp>
      <p:sp>
        <p:nvSpPr>
          <p:cNvPr id="14" name="ZoneTexte 13"/>
          <p:cNvSpPr txBox="1"/>
          <p:nvPr>
            <p:custDataLst>
              <p:tags r:id="rId4"/>
            </p:custDataLst>
          </p:nvPr>
        </p:nvSpPr>
        <p:spPr>
          <a:xfrm>
            <a:off x="1043608" y="2400422"/>
            <a:ext cx="288032" cy="369332"/>
          </a:xfrm>
          <a:prstGeom prst="rect">
            <a:avLst/>
          </a:prstGeom>
          <a:noFill/>
        </p:spPr>
        <p:txBody>
          <a:bodyPr wrap="square" rtlCol="0">
            <a:spAutoFit/>
          </a:bodyPr>
          <a:lstStyle/>
          <a:p>
            <a:r>
              <a:rPr lang="fr-FR" b="1" dirty="0" smtClean="0">
                <a:solidFill>
                  <a:srgbClr val="FFFF00"/>
                </a:solidFill>
              </a:rPr>
              <a:t>7</a:t>
            </a:r>
            <a:endParaRPr lang="en-US" b="1" dirty="0">
              <a:solidFill>
                <a:srgbClr val="FFFF00"/>
              </a:solidFill>
            </a:endParaRPr>
          </a:p>
        </p:txBody>
      </p:sp>
      <p:sp>
        <p:nvSpPr>
          <p:cNvPr id="15" name="ZoneTexte 14"/>
          <p:cNvSpPr txBox="1"/>
          <p:nvPr>
            <p:custDataLst>
              <p:tags r:id="rId5"/>
            </p:custDataLst>
          </p:nvPr>
        </p:nvSpPr>
        <p:spPr>
          <a:xfrm>
            <a:off x="2699792" y="1148546"/>
            <a:ext cx="6336704" cy="4524315"/>
          </a:xfrm>
          <a:prstGeom prst="rect">
            <a:avLst/>
          </a:prstGeom>
          <a:noFill/>
        </p:spPr>
        <p:txBody>
          <a:bodyPr wrap="square" rtlCol="0">
            <a:spAutoFit/>
          </a:bodyPr>
          <a:lstStyle/>
          <a:p>
            <a:r>
              <a:rPr lang="fr-FR" sz="1600" dirty="0"/>
              <a:t>Pour assurer la mise en œuvre d’un cadre de gestion </a:t>
            </a:r>
            <a:r>
              <a:rPr lang="fr-FR" sz="1600" dirty="0" smtClean="0"/>
              <a:t>et réaliser </a:t>
            </a:r>
            <a:r>
              <a:rPr lang="fr-FR" sz="1600" dirty="0"/>
              <a:t>le changement organisationnel souhaité vers une culture de développement durable, il est proposé que l’organisation soit accompagnée pour </a:t>
            </a:r>
            <a:r>
              <a:rPr lang="fr-FR" sz="1600" dirty="0" smtClean="0"/>
              <a:t>commencer la </a:t>
            </a:r>
            <a:r>
              <a:rPr lang="fr-FR" sz="1600" dirty="0"/>
              <a:t>mise en œuvre de ses actions, et </a:t>
            </a:r>
            <a:r>
              <a:rPr lang="fr-FR" sz="1600" dirty="0" smtClean="0"/>
              <a:t>ce, </a:t>
            </a:r>
            <a:r>
              <a:rPr lang="fr-FR" sz="1600" dirty="0"/>
              <a:t>pour une période suggérée d’environ </a:t>
            </a:r>
            <a:r>
              <a:rPr lang="fr-FR" sz="1600" dirty="0" smtClean="0"/>
              <a:t>cinq mois </a:t>
            </a:r>
            <a:r>
              <a:rPr lang="fr-FR" sz="1600" dirty="0"/>
              <a:t>ou jusqu’à ce que cette dernière juge qu’elle est suffisamment autonome pour réaliser seule la mise en œuvre de ses actions. </a:t>
            </a:r>
            <a:endParaRPr lang="fr-FR" sz="1600" dirty="0" smtClean="0"/>
          </a:p>
          <a:p>
            <a:endParaRPr lang="fr-CA" sz="1600" dirty="0"/>
          </a:p>
          <a:p>
            <a:r>
              <a:rPr lang="fr-FR" sz="1600" dirty="0"/>
              <a:t>Lors de la mise en œuvre, l’utilisation du tableau de bord de gestion </a:t>
            </a:r>
            <a:r>
              <a:rPr lang="fr-FR" sz="1600" dirty="0" smtClean="0"/>
              <a:t>développement durable est </a:t>
            </a:r>
            <a:r>
              <a:rPr lang="fr-FR" sz="1600" dirty="0"/>
              <a:t>un outil privilégié pour constater la progression et apporter les ajustements, si nécessaire (favoriser la rétroaction, l’ajustement et la poursuite des actions à mettre en œuvre). Cet outil devra s’intégrer au tableau de bord de gestion déjà existant dans </a:t>
            </a:r>
            <a:r>
              <a:rPr lang="fr-FR" sz="1600" dirty="0" smtClean="0"/>
              <a:t>l’organisation tout </a:t>
            </a:r>
            <a:r>
              <a:rPr lang="fr-FR" sz="1600" dirty="0"/>
              <a:t>en respectant le cadre général de gestion de cette </a:t>
            </a:r>
            <a:r>
              <a:rPr lang="fr-FR" sz="1600" dirty="0" smtClean="0"/>
              <a:t>dernière. L’exercice </a:t>
            </a:r>
            <a:r>
              <a:rPr lang="fr-FR" sz="1600" dirty="0"/>
              <a:t>de réflexion amorcé dans le cadre de la démarche devra constituer un tout commun avec la planification stratégique de l’organisation </a:t>
            </a:r>
            <a:r>
              <a:rPr lang="fr-FR" sz="1600" dirty="0" smtClean="0"/>
              <a:t>qui prendra </a:t>
            </a:r>
            <a:r>
              <a:rPr lang="fr-FR" sz="1600" dirty="0"/>
              <a:t>les couleurs du développement durable.</a:t>
            </a:r>
            <a:endParaRPr lang="fr-CA" sz="1600" dirty="0"/>
          </a:p>
        </p:txBody>
      </p:sp>
      <p:sp>
        <p:nvSpPr>
          <p:cNvPr id="17" name="Titre 1"/>
          <p:cNvSpPr>
            <a:spLocks noGrp="1"/>
          </p:cNvSpPr>
          <p:nvPr>
            <p:ph type="title"/>
            <p:custDataLst>
              <p:tags r:id="rId6"/>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Étape 7 de la démarche BNQ</a:t>
            </a:r>
          </a:p>
        </p:txBody>
      </p:sp>
      <p:sp>
        <p:nvSpPr>
          <p:cNvPr id="10" name="ZoneTexte 9"/>
          <p:cNvSpPr txBox="1"/>
          <p:nvPr>
            <p:custDataLst>
              <p:tags r:id="rId7"/>
            </p:custDataLst>
          </p:nvPr>
        </p:nvSpPr>
        <p:spPr>
          <a:xfrm>
            <a:off x="971600" y="6309320"/>
            <a:ext cx="2232248" cy="276999"/>
          </a:xfrm>
          <a:prstGeom prst="rect">
            <a:avLst/>
          </a:prstGeom>
          <a:noFill/>
        </p:spPr>
        <p:txBody>
          <a:bodyPr wrap="square" rtlCol="0">
            <a:spAutoFit/>
          </a:bodyPr>
          <a:lstStyle/>
          <a:p>
            <a:r>
              <a:rPr lang="fr-FR" sz="1200" i="1" dirty="0" smtClean="0"/>
              <a:t>Retour à la démarche BNQ</a:t>
            </a:r>
            <a:endParaRPr lang="en-US" sz="1200" i="1" dirty="0"/>
          </a:p>
        </p:txBody>
      </p:sp>
      <p:sp>
        <p:nvSpPr>
          <p:cNvPr id="11" name="Flèche droite 10">
            <a:hlinkClick r:id="rId11" action="ppaction://hlinksldjump"/>
          </p:cNvPr>
          <p:cNvSpPr/>
          <p:nvPr>
            <p:custDataLst>
              <p:tags r:id="rId8"/>
            </p:custDataLst>
          </p:nvPr>
        </p:nvSpPr>
        <p:spPr>
          <a:xfrm rot="19614587">
            <a:off x="599411" y="6225114"/>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custDataLst>
              <p:tags r:id="rId1"/>
            </p:custDataLst>
          </p:nvPr>
        </p:nvSpPr>
        <p:spPr>
          <a:xfrm>
            <a:off x="7020272" y="5517232"/>
            <a:ext cx="1800200" cy="108012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re 1"/>
          <p:cNvSpPr>
            <a:spLocks noGrp="1"/>
          </p:cNvSpPr>
          <p:nvPr>
            <p:ph type="title"/>
            <p:custDataLst>
              <p:tags r:id="rId2"/>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Définition des enjeux – Dimension transversale</a:t>
            </a:r>
          </a:p>
        </p:txBody>
      </p:sp>
      <p:sp>
        <p:nvSpPr>
          <p:cNvPr id="10" name="ZoneTexte 9"/>
          <p:cNvSpPr txBox="1"/>
          <p:nvPr>
            <p:custDataLst>
              <p:tags r:id="rId3"/>
            </p:custDataLst>
          </p:nvPr>
        </p:nvSpPr>
        <p:spPr>
          <a:xfrm>
            <a:off x="611560" y="1124744"/>
            <a:ext cx="8352928" cy="954107"/>
          </a:xfrm>
          <a:prstGeom prst="rect">
            <a:avLst/>
          </a:prstGeom>
          <a:noFill/>
        </p:spPr>
        <p:txBody>
          <a:bodyPr wrap="square" rtlCol="0">
            <a:spAutoFit/>
          </a:bodyPr>
          <a:lstStyle/>
          <a:p>
            <a:r>
              <a:rPr lang="fr-FR" sz="1400" i="1" u="sng" dirty="0" smtClean="0"/>
              <a:t>Mission, Vision, Valeur</a:t>
            </a:r>
            <a:r>
              <a:rPr lang="fr-FR" sz="1400" i="1" dirty="0" smtClean="0"/>
              <a:t> : </a:t>
            </a:r>
            <a:r>
              <a:rPr lang="fr-CA" sz="1400" dirty="0"/>
              <a:t>p</a:t>
            </a:r>
            <a:r>
              <a:rPr lang="fr-CA" sz="1400" dirty="0" smtClean="0"/>
              <a:t>our l’organisation, la vision décrit ce qu’elle voudrait être — soit une notion d’idéal pour l’avenir. La mission d’une organisation est un énoncé général qui décrit la « raison d’être » — marché, produit — de celle-ci et encadre les discussions sur les choix stratégiques. Les valeurs orientent les attitudes et les comportements de l’ensemble des collaborateurs de l’organisation.</a:t>
            </a:r>
            <a:endParaRPr lang="en-US" sz="1400" i="1" dirty="0"/>
          </a:p>
        </p:txBody>
      </p:sp>
      <p:sp>
        <p:nvSpPr>
          <p:cNvPr id="11" name="ZoneTexte 10"/>
          <p:cNvSpPr txBox="1"/>
          <p:nvPr>
            <p:custDataLst>
              <p:tags r:id="rId4"/>
            </p:custDataLst>
          </p:nvPr>
        </p:nvSpPr>
        <p:spPr>
          <a:xfrm>
            <a:off x="611560" y="2204864"/>
            <a:ext cx="8280920" cy="738664"/>
          </a:xfrm>
          <a:prstGeom prst="rect">
            <a:avLst/>
          </a:prstGeom>
          <a:noFill/>
        </p:spPr>
        <p:txBody>
          <a:bodyPr wrap="square" rtlCol="0">
            <a:spAutoFit/>
          </a:bodyPr>
          <a:lstStyle/>
          <a:p>
            <a:pPr algn="just"/>
            <a:r>
              <a:rPr lang="fr-FR" sz="1400" i="1" u="sng" dirty="0" smtClean="0"/>
              <a:t>Stratégie d’affaires</a:t>
            </a:r>
            <a:r>
              <a:rPr lang="fr-FR" sz="1400" i="1" dirty="0"/>
              <a:t> </a:t>
            </a:r>
            <a:r>
              <a:rPr lang="fr-FR" sz="1400" i="1" dirty="0" smtClean="0"/>
              <a:t>: </a:t>
            </a:r>
            <a:r>
              <a:rPr lang="fr-CA" sz="1400" dirty="0"/>
              <a:t>l</a:t>
            </a:r>
            <a:r>
              <a:rPr lang="fr-CA" sz="1400" dirty="0" smtClean="0"/>
              <a:t>a stratégie est le cadre de référence fondamental à partir duquel une organisation peut maintenir sa continuité tout en gérant volontairement son adaptation à un environnement en mouvement afin de se doter d’un avantage concurrentiel (</a:t>
            </a:r>
            <a:r>
              <a:rPr lang="fr-CA" sz="1400" dirty="0" err="1" smtClean="0"/>
              <a:t>Hax</a:t>
            </a:r>
            <a:r>
              <a:rPr lang="fr-CA" sz="1400" dirty="0" smtClean="0"/>
              <a:t>, 1993).</a:t>
            </a:r>
          </a:p>
        </p:txBody>
      </p:sp>
      <p:sp>
        <p:nvSpPr>
          <p:cNvPr id="6" name="ZoneTexte 5"/>
          <p:cNvSpPr txBox="1"/>
          <p:nvPr>
            <p:custDataLst>
              <p:tags r:id="rId5"/>
            </p:custDataLst>
          </p:nvPr>
        </p:nvSpPr>
        <p:spPr>
          <a:xfrm>
            <a:off x="971600" y="6165304"/>
            <a:ext cx="1872208" cy="288032"/>
          </a:xfrm>
          <a:prstGeom prst="rect">
            <a:avLst/>
          </a:prstGeom>
          <a:noFill/>
        </p:spPr>
        <p:txBody>
          <a:bodyPr wrap="square" rtlCol="0">
            <a:spAutoFit/>
          </a:bodyPr>
          <a:lstStyle/>
          <a:p>
            <a:r>
              <a:rPr lang="fr-FR" sz="1200" dirty="0" smtClean="0"/>
              <a:t>Retour aux résultats</a:t>
            </a:r>
            <a:endParaRPr lang="en-US" sz="1200" dirty="0"/>
          </a:p>
        </p:txBody>
      </p:sp>
      <p:sp>
        <p:nvSpPr>
          <p:cNvPr id="8" name="Flèche droite 7">
            <a:hlinkClick r:id="rId12" action="ppaction://hlinksldjump"/>
          </p:cNvPr>
          <p:cNvSpPr/>
          <p:nvPr>
            <p:custDataLst>
              <p:tags r:id="rId6"/>
            </p:custDataLst>
          </p:nvPr>
        </p:nvSpPr>
        <p:spPr>
          <a:xfrm rot="19614587">
            <a:off x="599411"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7" name="ZoneTexte 6"/>
          <p:cNvSpPr txBox="1"/>
          <p:nvPr>
            <p:custDataLst>
              <p:tags r:id="rId7"/>
            </p:custDataLst>
          </p:nvPr>
        </p:nvSpPr>
        <p:spPr>
          <a:xfrm>
            <a:off x="611560" y="3050376"/>
            <a:ext cx="8280920" cy="738664"/>
          </a:xfrm>
          <a:prstGeom prst="rect">
            <a:avLst/>
          </a:prstGeom>
          <a:noFill/>
        </p:spPr>
        <p:txBody>
          <a:bodyPr wrap="square" rtlCol="0">
            <a:spAutoFit/>
          </a:bodyPr>
          <a:lstStyle/>
          <a:p>
            <a:r>
              <a:rPr lang="fr-FR" sz="1400" i="1" u="sng" dirty="0" smtClean="0"/>
              <a:t>Éthique des affaires</a:t>
            </a:r>
            <a:r>
              <a:rPr lang="fr-FR" sz="1400" i="1" dirty="0" smtClean="0"/>
              <a:t> : </a:t>
            </a:r>
            <a:r>
              <a:rPr lang="fr-CA" sz="1400" dirty="0"/>
              <a:t>l</a:t>
            </a:r>
            <a:r>
              <a:rPr lang="fr-CA" sz="1400" dirty="0" smtClean="0"/>
              <a:t>’éthique des affaires couvre trois niveaux qui sont en interrelation les uns avec les autres : le métier de l’organisation, le contexte </a:t>
            </a:r>
            <a:r>
              <a:rPr lang="fr-CA" sz="1400" dirty="0" err="1" smtClean="0"/>
              <a:t>politicogéographique</a:t>
            </a:r>
            <a:r>
              <a:rPr lang="fr-CA" sz="1400" dirty="0" smtClean="0"/>
              <a:t> dans lequel l’organisation exerce son activité, la qualité morale des types de transaction et du milieu d’affaires de l’organisation.</a:t>
            </a:r>
          </a:p>
        </p:txBody>
      </p:sp>
      <p:sp>
        <p:nvSpPr>
          <p:cNvPr id="9" name="ZoneTexte 8"/>
          <p:cNvSpPr txBox="1"/>
          <p:nvPr>
            <p:custDataLst>
              <p:tags r:id="rId8"/>
            </p:custDataLst>
          </p:nvPr>
        </p:nvSpPr>
        <p:spPr>
          <a:xfrm>
            <a:off x="611560" y="3915633"/>
            <a:ext cx="8352928" cy="1384995"/>
          </a:xfrm>
          <a:prstGeom prst="rect">
            <a:avLst/>
          </a:prstGeom>
          <a:noFill/>
        </p:spPr>
        <p:txBody>
          <a:bodyPr wrap="square" rtlCol="0">
            <a:spAutoFit/>
          </a:bodyPr>
          <a:lstStyle/>
          <a:p>
            <a:r>
              <a:rPr lang="fr-FR" sz="1400" i="1" u="sng" dirty="0" smtClean="0"/>
              <a:t>Responsabilité des produits et des services</a:t>
            </a:r>
            <a:r>
              <a:rPr lang="fr-FR" sz="1400" i="1" dirty="0" smtClean="0"/>
              <a:t> : </a:t>
            </a:r>
            <a:r>
              <a:rPr lang="fr-CA" sz="1400" dirty="0"/>
              <a:t>l</a:t>
            </a:r>
            <a:r>
              <a:rPr lang="fr-CA" sz="1400" dirty="0" smtClean="0"/>
              <a:t>a responsabilité envers les produits et les services représente l’engagement de l’organisation, d’une part, à concevoir des produits et des services de qualité qui minimisent la consommation de ressources ainsi que les impacts négatifs sur l’environnement, sur la santé et sur la sécurité de la communauté, de ses travailleurs et de ses clientèles. Puis, d’autre part, à assurer une communication transparente, éthique et respectueuse des droits à l’information.</a:t>
            </a:r>
          </a:p>
        </p:txBody>
      </p:sp>
      <p:sp>
        <p:nvSpPr>
          <p:cNvPr id="12" name="ZoneTexte 11"/>
          <p:cNvSpPr txBox="1"/>
          <p:nvPr>
            <p:custDataLst>
              <p:tags r:id="rId9"/>
            </p:custDataLst>
          </p:nvPr>
        </p:nvSpPr>
        <p:spPr>
          <a:xfrm>
            <a:off x="612374" y="5363258"/>
            <a:ext cx="8352928" cy="738664"/>
          </a:xfrm>
          <a:prstGeom prst="rect">
            <a:avLst/>
          </a:prstGeom>
          <a:noFill/>
        </p:spPr>
        <p:txBody>
          <a:bodyPr wrap="square" rtlCol="0">
            <a:spAutoFit/>
          </a:bodyPr>
          <a:lstStyle/>
          <a:p>
            <a:r>
              <a:rPr lang="fr-CA" sz="1400" i="1" u="sng" dirty="0" smtClean="0"/>
              <a:t>Gouvernance</a:t>
            </a:r>
            <a:r>
              <a:rPr lang="fr-CA" sz="1400" dirty="0" smtClean="0"/>
              <a:t> : il s’agit d’un ensemble de dispositions légales, règlementaires ou pratiques qui délimitent l’étendue du pouvoir de recherche et développement des responsabilités de ceux qui sont chargés d’orienter durablement l’organisation.</a:t>
            </a:r>
            <a:endParaRPr lang="en-US" sz="14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re 1"/>
          <p:cNvSpPr>
            <a:spLocks noGrp="1"/>
          </p:cNvSpPr>
          <p:nvPr>
            <p:ph type="title"/>
            <p:custDataLst>
              <p:tags r:id="rId1"/>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Définition des enjeux – Dimension économique</a:t>
            </a:r>
          </a:p>
        </p:txBody>
      </p:sp>
      <p:sp>
        <p:nvSpPr>
          <p:cNvPr id="10" name="ZoneTexte 9"/>
          <p:cNvSpPr txBox="1"/>
          <p:nvPr>
            <p:custDataLst>
              <p:tags r:id="rId2"/>
            </p:custDataLst>
          </p:nvPr>
        </p:nvSpPr>
        <p:spPr>
          <a:xfrm>
            <a:off x="611560" y="3555593"/>
            <a:ext cx="8280920" cy="1169551"/>
          </a:xfrm>
          <a:prstGeom prst="rect">
            <a:avLst/>
          </a:prstGeom>
          <a:noFill/>
        </p:spPr>
        <p:txBody>
          <a:bodyPr wrap="square" rtlCol="0">
            <a:spAutoFit/>
          </a:bodyPr>
          <a:lstStyle/>
          <a:p>
            <a:r>
              <a:rPr lang="fr-FR" sz="1400" i="1" u="sng" dirty="0" smtClean="0"/>
              <a:t>Pratiques d’achat</a:t>
            </a:r>
            <a:r>
              <a:rPr lang="fr-FR" sz="1400" i="1" dirty="0" smtClean="0"/>
              <a:t> : </a:t>
            </a:r>
            <a:r>
              <a:rPr lang="fr-CA" sz="1400" dirty="0"/>
              <a:t>i</a:t>
            </a:r>
            <a:r>
              <a:rPr lang="fr-CA" sz="1400" dirty="0" smtClean="0"/>
              <a:t>l s’agit de développer la recherche et de mettre sur pied une politique d’approvisionnement qui fixe des critères de développement durable pour la sélection des fournisseurs et autres sous-traitants ainsi que de mettre en place une stratégie de partenariat pour que l’organisation et ses approvisionneurs aillent dans le sens d’actions responsables dans les domaines social et environnemental.</a:t>
            </a:r>
            <a:endParaRPr lang="en-US" sz="1400" i="1" dirty="0"/>
          </a:p>
        </p:txBody>
      </p:sp>
      <p:sp>
        <p:nvSpPr>
          <p:cNvPr id="11" name="ZoneTexte 10"/>
          <p:cNvSpPr txBox="1"/>
          <p:nvPr>
            <p:custDataLst>
              <p:tags r:id="rId3"/>
            </p:custDataLst>
          </p:nvPr>
        </p:nvSpPr>
        <p:spPr>
          <a:xfrm>
            <a:off x="611559" y="4923165"/>
            <a:ext cx="8232189" cy="954107"/>
          </a:xfrm>
          <a:prstGeom prst="rect">
            <a:avLst/>
          </a:prstGeom>
          <a:noFill/>
        </p:spPr>
        <p:txBody>
          <a:bodyPr wrap="square" rtlCol="0">
            <a:spAutoFit/>
          </a:bodyPr>
          <a:lstStyle/>
          <a:p>
            <a:r>
              <a:rPr lang="fr-FR" sz="1400" i="1" u="sng" dirty="0" smtClean="0"/>
              <a:t>Impact sur le développement local</a:t>
            </a:r>
            <a:r>
              <a:rPr lang="fr-FR" sz="1400" i="1" dirty="0" smtClean="0"/>
              <a:t> :</a:t>
            </a:r>
            <a:r>
              <a:rPr lang="en-US" sz="1400" i="1" dirty="0" smtClean="0"/>
              <a:t> </a:t>
            </a:r>
            <a:r>
              <a:rPr lang="fr-CA" sz="1400" dirty="0"/>
              <a:t>i</a:t>
            </a:r>
            <a:r>
              <a:rPr lang="fr-CA" sz="1400" dirty="0" smtClean="0"/>
              <a:t>l s’agit d’évaluer l’impact de l’organisation sur le développement local de son territoire qu’il soit dû, d’une part, à la création de richesse, à l’amélioration de la qualité de vie de la communauté ou à la création d’emplois directs et, d’autre part, à la participation de l’organisation dans le développement économique régional.</a:t>
            </a:r>
            <a:endParaRPr lang="en-US" sz="1400" i="1" dirty="0"/>
          </a:p>
        </p:txBody>
      </p:sp>
      <p:sp>
        <p:nvSpPr>
          <p:cNvPr id="6" name="ZoneTexte 5"/>
          <p:cNvSpPr txBox="1"/>
          <p:nvPr>
            <p:custDataLst>
              <p:tags r:id="rId4"/>
            </p:custDataLst>
          </p:nvPr>
        </p:nvSpPr>
        <p:spPr>
          <a:xfrm>
            <a:off x="971600" y="6165304"/>
            <a:ext cx="1872208" cy="288032"/>
          </a:xfrm>
          <a:prstGeom prst="rect">
            <a:avLst/>
          </a:prstGeom>
          <a:noFill/>
        </p:spPr>
        <p:txBody>
          <a:bodyPr wrap="square" rtlCol="0">
            <a:spAutoFit/>
          </a:bodyPr>
          <a:lstStyle/>
          <a:p>
            <a:r>
              <a:rPr lang="fr-FR" sz="1200" dirty="0" smtClean="0"/>
              <a:t>Retour aux résultats</a:t>
            </a:r>
            <a:endParaRPr lang="en-US" sz="1200" dirty="0"/>
          </a:p>
        </p:txBody>
      </p:sp>
      <p:sp>
        <p:nvSpPr>
          <p:cNvPr id="8" name="Flèche droite 7">
            <a:hlinkClick r:id="rId11" action="ppaction://hlinksldjump"/>
          </p:cNvPr>
          <p:cNvSpPr/>
          <p:nvPr>
            <p:custDataLst>
              <p:tags r:id="rId5"/>
            </p:custDataLst>
          </p:nvPr>
        </p:nvSpPr>
        <p:spPr>
          <a:xfrm rot="19614587">
            <a:off x="599411"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7" name="ZoneTexte 6"/>
          <p:cNvSpPr txBox="1"/>
          <p:nvPr>
            <p:custDataLst>
              <p:tags r:id="rId6"/>
            </p:custDataLst>
          </p:nvPr>
        </p:nvSpPr>
        <p:spPr>
          <a:xfrm>
            <a:off x="611560" y="1124744"/>
            <a:ext cx="8352928" cy="523220"/>
          </a:xfrm>
          <a:prstGeom prst="rect">
            <a:avLst/>
          </a:prstGeom>
          <a:noFill/>
        </p:spPr>
        <p:txBody>
          <a:bodyPr wrap="square" rtlCol="0">
            <a:spAutoFit/>
          </a:bodyPr>
          <a:lstStyle/>
          <a:p>
            <a:r>
              <a:rPr lang="fr-FR" sz="1400" i="1" u="sng" dirty="0" smtClean="0"/>
              <a:t>Contrôle de rentabilité</a:t>
            </a:r>
            <a:r>
              <a:rPr lang="fr-FR" sz="1400" i="1" dirty="0" smtClean="0"/>
              <a:t> : </a:t>
            </a:r>
            <a:r>
              <a:rPr lang="fr-CA" sz="1400" dirty="0"/>
              <a:t>i</a:t>
            </a:r>
            <a:r>
              <a:rPr lang="fr-CA" sz="1400" dirty="0" smtClean="0"/>
              <a:t>l s’agit de disposer d’un ensemble d’indicateurs et de pratiques qui permettent d’évaluer la situation économique et financière de l’organisation.</a:t>
            </a:r>
            <a:endParaRPr lang="en-US" sz="1400" i="1" dirty="0"/>
          </a:p>
        </p:txBody>
      </p:sp>
      <p:sp>
        <p:nvSpPr>
          <p:cNvPr id="9" name="ZoneTexte 8"/>
          <p:cNvSpPr txBox="1"/>
          <p:nvPr>
            <p:custDataLst>
              <p:tags r:id="rId7"/>
            </p:custDataLst>
          </p:nvPr>
        </p:nvSpPr>
        <p:spPr>
          <a:xfrm>
            <a:off x="611560" y="1826240"/>
            <a:ext cx="8352928" cy="738664"/>
          </a:xfrm>
          <a:prstGeom prst="rect">
            <a:avLst/>
          </a:prstGeom>
          <a:noFill/>
        </p:spPr>
        <p:txBody>
          <a:bodyPr wrap="square" rtlCol="0">
            <a:spAutoFit/>
          </a:bodyPr>
          <a:lstStyle/>
          <a:p>
            <a:r>
              <a:rPr lang="fr-FR" sz="1400" i="1" u="sng" dirty="0" smtClean="0"/>
              <a:t>Pérennité de l’organisation</a:t>
            </a:r>
            <a:r>
              <a:rPr lang="fr-FR" sz="1400" i="1" dirty="0" smtClean="0"/>
              <a:t> : </a:t>
            </a:r>
            <a:r>
              <a:rPr lang="fr-CA" sz="1400" dirty="0"/>
              <a:t>i</a:t>
            </a:r>
            <a:r>
              <a:rPr lang="fr-CA" sz="1400" dirty="0" smtClean="0"/>
              <a:t>l s’agit d’évaluer la structure du capital de l’organisation. Cet enjeu a également pour objet d’évaluer les possibilités de croissance interne et externe de l’organisation sur le long terme.</a:t>
            </a:r>
            <a:endParaRPr lang="en-US" sz="1400" i="1" dirty="0"/>
          </a:p>
        </p:txBody>
      </p:sp>
      <p:sp>
        <p:nvSpPr>
          <p:cNvPr id="12" name="ZoneTexte 11"/>
          <p:cNvSpPr txBox="1"/>
          <p:nvPr>
            <p:custDataLst>
              <p:tags r:id="rId8"/>
            </p:custDataLst>
          </p:nvPr>
        </p:nvSpPr>
        <p:spPr>
          <a:xfrm>
            <a:off x="611560" y="2761764"/>
            <a:ext cx="8352928" cy="523220"/>
          </a:xfrm>
          <a:prstGeom prst="rect">
            <a:avLst/>
          </a:prstGeom>
          <a:noFill/>
        </p:spPr>
        <p:txBody>
          <a:bodyPr wrap="square" rtlCol="0">
            <a:spAutoFit/>
          </a:bodyPr>
          <a:lstStyle/>
          <a:p>
            <a:r>
              <a:rPr lang="fr-FR" sz="1400" i="1" u="sng" dirty="0" smtClean="0"/>
              <a:t>Pratiques d’investissement</a:t>
            </a:r>
            <a:r>
              <a:rPr lang="fr-FR" sz="1400" i="1" dirty="0" smtClean="0"/>
              <a:t> : </a:t>
            </a:r>
            <a:r>
              <a:rPr lang="fr-CA" sz="1400" dirty="0"/>
              <a:t>c</a:t>
            </a:r>
            <a:r>
              <a:rPr lang="fr-CA" sz="1400" dirty="0" smtClean="0"/>
              <a:t>et enjeu a pour ambition de mettre en évidence les critères centraux pilotant les décisions d’investissement.</a:t>
            </a:r>
            <a:endParaRPr lang="en-US" sz="1400" i="1"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re 1"/>
          <p:cNvSpPr>
            <a:spLocks noGrp="1"/>
          </p:cNvSpPr>
          <p:nvPr>
            <p:ph type="title"/>
            <p:custDataLst>
              <p:tags r:id="rId1"/>
            </p:custDataLst>
          </p:nvPr>
        </p:nvSpPr>
        <p:spPr>
          <a:xfrm>
            <a:off x="208608" y="214313"/>
            <a:ext cx="8827888" cy="796925"/>
          </a:xfrm>
        </p:spPr>
        <p:txBody>
          <a:bodyPr anchor="t">
            <a:normAutofit/>
          </a:bodyPr>
          <a:lstStyle/>
          <a:p>
            <a:pPr defTabSz="898525">
              <a:tabLst>
                <a:tab pos="898525" algn="l"/>
              </a:tabLst>
            </a:pPr>
            <a:r>
              <a:rPr lang="fr-CA" sz="2400" dirty="0" smtClean="0">
                <a:ea typeface="ヒラギノ角ゴ Pro W3"/>
              </a:rPr>
              <a:t>Définition des enjeux – Dimension sociale</a:t>
            </a:r>
          </a:p>
        </p:txBody>
      </p:sp>
      <p:sp>
        <p:nvSpPr>
          <p:cNvPr id="10" name="ZoneTexte 9"/>
          <p:cNvSpPr txBox="1"/>
          <p:nvPr>
            <p:custDataLst>
              <p:tags r:id="rId2"/>
            </p:custDataLst>
          </p:nvPr>
        </p:nvSpPr>
        <p:spPr>
          <a:xfrm>
            <a:off x="611560" y="1268760"/>
            <a:ext cx="8352928" cy="738664"/>
          </a:xfrm>
          <a:prstGeom prst="rect">
            <a:avLst/>
          </a:prstGeom>
          <a:noFill/>
        </p:spPr>
        <p:txBody>
          <a:bodyPr wrap="square" rtlCol="0">
            <a:spAutoFit/>
          </a:bodyPr>
          <a:lstStyle/>
          <a:p>
            <a:r>
              <a:rPr lang="fr-FR" sz="1400" i="1" u="sng" dirty="0" smtClean="0"/>
              <a:t>Conditions de travail</a:t>
            </a:r>
            <a:r>
              <a:rPr lang="fr-FR" sz="1400" i="1" dirty="0" smtClean="0"/>
              <a:t> : </a:t>
            </a:r>
            <a:r>
              <a:rPr lang="fr-CA" sz="1400" dirty="0"/>
              <a:t>l</a:t>
            </a:r>
            <a:r>
              <a:rPr lang="fr-CA" sz="1400" dirty="0" smtClean="0"/>
              <a:t>es conditions de travail incluent l’environnement de travail, les avantages sociaux (salaires, retraites) et toute autre forme de reconnaissance financière ou non ainsi que la manière dont l’organisation permet de concilier le conflit entre l’activité professionnelle et l’épanouissement personnel.</a:t>
            </a:r>
            <a:endParaRPr lang="en-US" sz="1400" i="1" dirty="0"/>
          </a:p>
        </p:txBody>
      </p:sp>
      <p:sp>
        <p:nvSpPr>
          <p:cNvPr id="11" name="ZoneTexte 10"/>
          <p:cNvSpPr txBox="1"/>
          <p:nvPr>
            <p:custDataLst>
              <p:tags r:id="rId3"/>
            </p:custDataLst>
          </p:nvPr>
        </p:nvSpPr>
        <p:spPr>
          <a:xfrm>
            <a:off x="611560" y="2420888"/>
            <a:ext cx="8280920" cy="738664"/>
          </a:xfrm>
          <a:prstGeom prst="rect">
            <a:avLst/>
          </a:prstGeom>
          <a:noFill/>
        </p:spPr>
        <p:txBody>
          <a:bodyPr wrap="square" rtlCol="0">
            <a:spAutoFit/>
          </a:bodyPr>
          <a:lstStyle/>
          <a:p>
            <a:r>
              <a:rPr lang="fr-FR" sz="1400" i="1" u="sng" dirty="0" smtClean="0"/>
              <a:t>Développement des compétences</a:t>
            </a:r>
            <a:r>
              <a:rPr lang="fr-FR" sz="1400" i="1" dirty="0" smtClean="0"/>
              <a:t> : </a:t>
            </a:r>
            <a:r>
              <a:rPr lang="fr-CA" sz="1400" dirty="0"/>
              <a:t>l</a:t>
            </a:r>
            <a:r>
              <a:rPr lang="fr-CA" sz="1400" dirty="0" smtClean="0"/>
              <a:t>e développement des compétences concerne d’abord et avant tout la formation des employés sous diverses formes selon les besoins de l’organisation et les aspirations des employés.</a:t>
            </a:r>
            <a:endParaRPr lang="en-US" sz="1400" i="1" dirty="0"/>
          </a:p>
        </p:txBody>
      </p:sp>
      <p:sp>
        <p:nvSpPr>
          <p:cNvPr id="6" name="ZoneTexte 5"/>
          <p:cNvSpPr txBox="1"/>
          <p:nvPr>
            <p:custDataLst>
              <p:tags r:id="rId4"/>
            </p:custDataLst>
          </p:nvPr>
        </p:nvSpPr>
        <p:spPr>
          <a:xfrm>
            <a:off x="971600" y="6165304"/>
            <a:ext cx="1872208" cy="288032"/>
          </a:xfrm>
          <a:prstGeom prst="rect">
            <a:avLst/>
          </a:prstGeom>
          <a:noFill/>
        </p:spPr>
        <p:txBody>
          <a:bodyPr wrap="square" rtlCol="0">
            <a:spAutoFit/>
          </a:bodyPr>
          <a:lstStyle/>
          <a:p>
            <a:r>
              <a:rPr lang="fr-FR" sz="1200" dirty="0" smtClean="0"/>
              <a:t>Retour aux résultats</a:t>
            </a:r>
            <a:endParaRPr lang="en-US" sz="1200" dirty="0"/>
          </a:p>
        </p:txBody>
      </p:sp>
      <p:sp>
        <p:nvSpPr>
          <p:cNvPr id="8" name="Flèche droite 7">
            <a:hlinkClick r:id="rId11" action="ppaction://hlinksldjump"/>
          </p:cNvPr>
          <p:cNvSpPr/>
          <p:nvPr>
            <p:custDataLst>
              <p:tags r:id="rId5"/>
            </p:custDataLst>
          </p:nvPr>
        </p:nvSpPr>
        <p:spPr>
          <a:xfrm rot="19614587">
            <a:off x="599411" y="6153106"/>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7" name="ZoneTexte 6"/>
          <p:cNvSpPr txBox="1"/>
          <p:nvPr>
            <p:custDataLst>
              <p:tags r:id="rId6"/>
            </p:custDataLst>
          </p:nvPr>
        </p:nvSpPr>
        <p:spPr>
          <a:xfrm>
            <a:off x="611560" y="3410416"/>
            <a:ext cx="8352928" cy="738664"/>
          </a:xfrm>
          <a:prstGeom prst="rect">
            <a:avLst/>
          </a:prstGeom>
          <a:noFill/>
        </p:spPr>
        <p:txBody>
          <a:bodyPr wrap="square" rtlCol="0">
            <a:spAutoFit/>
          </a:bodyPr>
          <a:lstStyle/>
          <a:p>
            <a:r>
              <a:rPr lang="fr-FR" sz="1400" i="1" u="sng" dirty="0" smtClean="0"/>
              <a:t>Participation et relations de travail</a:t>
            </a:r>
            <a:r>
              <a:rPr lang="fr-FR" sz="1400" i="1" dirty="0" smtClean="0"/>
              <a:t> : </a:t>
            </a:r>
            <a:r>
              <a:rPr lang="fr-CA" sz="1400" dirty="0"/>
              <a:t>u</a:t>
            </a:r>
            <a:r>
              <a:rPr lang="fr-CA" sz="1400" dirty="0" smtClean="0"/>
              <a:t>ne organisation hautement performante mobilise ses employés</a:t>
            </a:r>
            <a:br>
              <a:rPr lang="fr-CA" sz="1400" dirty="0" smtClean="0"/>
            </a:br>
            <a:r>
              <a:rPr lang="fr-CA" sz="1400" dirty="0" smtClean="0"/>
              <a:t>et s’assure qu’ils soient responsabilisés en les faisant participer activement dans l’amélioration de la performance organisationnelle et des relations de travail.</a:t>
            </a:r>
            <a:endParaRPr lang="en-US" sz="1400" i="1" dirty="0"/>
          </a:p>
        </p:txBody>
      </p:sp>
      <p:sp>
        <p:nvSpPr>
          <p:cNvPr id="9" name="ZoneTexte 8"/>
          <p:cNvSpPr txBox="1"/>
          <p:nvPr>
            <p:custDataLst>
              <p:tags r:id="rId7"/>
            </p:custDataLst>
          </p:nvPr>
        </p:nvSpPr>
        <p:spPr>
          <a:xfrm>
            <a:off x="611560" y="4417948"/>
            <a:ext cx="8352928" cy="523220"/>
          </a:xfrm>
          <a:prstGeom prst="rect">
            <a:avLst/>
          </a:prstGeom>
          <a:noFill/>
        </p:spPr>
        <p:txBody>
          <a:bodyPr wrap="square" rtlCol="0">
            <a:spAutoFit/>
          </a:bodyPr>
          <a:lstStyle/>
          <a:p>
            <a:r>
              <a:rPr lang="fr-FR" sz="1400" i="1" u="sng" dirty="0" smtClean="0"/>
              <a:t>Équité</a:t>
            </a:r>
            <a:r>
              <a:rPr lang="fr-FR" sz="1400" i="1" dirty="0" smtClean="0"/>
              <a:t> : </a:t>
            </a:r>
            <a:r>
              <a:rPr lang="fr-FR" sz="1400" dirty="0" smtClean="0"/>
              <a:t>l</a:t>
            </a:r>
            <a:r>
              <a:rPr lang="fr-CA" sz="1400" dirty="0" smtClean="0"/>
              <a:t>’organisation se doit d’être équitable en matière d’emploi : pas de discrimination en matière de culture, de genre, etc. Elle fournit un traitement équitable à tous ses employés.</a:t>
            </a:r>
            <a:endParaRPr lang="en-US" sz="1400" i="1" dirty="0"/>
          </a:p>
        </p:txBody>
      </p:sp>
      <p:sp>
        <p:nvSpPr>
          <p:cNvPr id="12" name="ZoneTexte 11"/>
          <p:cNvSpPr txBox="1"/>
          <p:nvPr>
            <p:custDataLst>
              <p:tags r:id="rId8"/>
            </p:custDataLst>
          </p:nvPr>
        </p:nvSpPr>
        <p:spPr>
          <a:xfrm>
            <a:off x="611560" y="5138028"/>
            <a:ext cx="8532440" cy="523220"/>
          </a:xfrm>
          <a:prstGeom prst="rect">
            <a:avLst/>
          </a:prstGeom>
          <a:noFill/>
        </p:spPr>
        <p:txBody>
          <a:bodyPr wrap="square" rtlCol="0">
            <a:spAutoFit/>
          </a:bodyPr>
          <a:lstStyle/>
          <a:p>
            <a:r>
              <a:rPr lang="fr-FR" sz="1400" i="1" u="sng" dirty="0" smtClean="0"/>
              <a:t>Santé et sécurité au travail</a:t>
            </a:r>
            <a:r>
              <a:rPr lang="fr-FR" sz="1400" i="1" dirty="0" smtClean="0"/>
              <a:t> : </a:t>
            </a:r>
            <a:r>
              <a:rPr lang="fr-CA" sz="1400" dirty="0"/>
              <a:t>d</a:t>
            </a:r>
            <a:r>
              <a:rPr lang="fr-CA" sz="1400" dirty="0" smtClean="0"/>
              <a:t>egré d’application des conditions susceptibles d’assurer un environnement sain et sécuritaire pour l’exercice du travail.</a:t>
            </a:r>
            <a:endParaRPr lang="en-US" sz="1400" i="1"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re 1"/>
          <p:cNvSpPr>
            <a:spLocks noGrp="1"/>
          </p:cNvSpPr>
          <p:nvPr>
            <p:ph type="title"/>
            <p:custDataLst>
              <p:tags r:id="rId1"/>
            </p:custDataLst>
          </p:nvPr>
        </p:nvSpPr>
        <p:spPr>
          <a:xfrm>
            <a:off x="208608" y="214313"/>
            <a:ext cx="8935392" cy="796925"/>
          </a:xfrm>
        </p:spPr>
        <p:txBody>
          <a:bodyPr anchor="t">
            <a:normAutofit/>
          </a:bodyPr>
          <a:lstStyle/>
          <a:p>
            <a:pPr defTabSz="898525">
              <a:tabLst>
                <a:tab pos="898525" algn="l"/>
              </a:tabLst>
            </a:pPr>
            <a:r>
              <a:rPr lang="fr-CA" sz="2400" dirty="0" smtClean="0">
                <a:ea typeface="ヒラギノ角ゴ Pro W3"/>
              </a:rPr>
              <a:t>Définition des enjeux – Dimension environnementale</a:t>
            </a:r>
          </a:p>
        </p:txBody>
      </p:sp>
      <p:sp>
        <p:nvSpPr>
          <p:cNvPr id="19" name="ZoneTexte 18"/>
          <p:cNvSpPr txBox="1"/>
          <p:nvPr>
            <p:custDataLst>
              <p:tags r:id="rId2"/>
            </p:custDataLst>
          </p:nvPr>
        </p:nvSpPr>
        <p:spPr>
          <a:xfrm>
            <a:off x="971600" y="6165304"/>
            <a:ext cx="1872208" cy="288032"/>
          </a:xfrm>
          <a:prstGeom prst="rect">
            <a:avLst/>
          </a:prstGeom>
          <a:noFill/>
        </p:spPr>
        <p:txBody>
          <a:bodyPr wrap="square" rtlCol="0">
            <a:spAutoFit/>
          </a:bodyPr>
          <a:lstStyle/>
          <a:p>
            <a:r>
              <a:rPr lang="fr-FR" sz="1200" dirty="0" smtClean="0"/>
              <a:t>Retour aux résultats</a:t>
            </a:r>
            <a:endParaRPr lang="en-US" sz="1200" dirty="0"/>
          </a:p>
        </p:txBody>
      </p:sp>
      <p:sp>
        <p:nvSpPr>
          <p:cNvPr id="10" name="ZoneTexte 9"/>
          <p:cNvSpPr txBox="1"/>
          <p:nvPr>
            <p:custDataLst>
              <p:tags r:id="rId3"/>
            </p:custDataLst>
          </p:nvPr>
        </p:nvSpPr>
        <p:spPr>
          <a:xfrm>
            <a:off x="539552" y="3769876"/>
            <a:ext cx="8280920" cy="738664"/>
          </a:xfrm>
          <a:prstGeom prst="rect">
            <a:avLst/>
          </a:prstGeom>
          <a:noFill/>
        </p:spPr>
        <p:txBody>
          <a:bodyPr wrap="square" rtlCol="0">
            <a:spAutoFit/>
          </a:bodyPr>
          <a:lstStyle/>
          <a:p>
            <a:r>
              <a:rPr lang="fr-FR" sz="1400" i="1" u="sng" dirty="0" smtClean="0"/>
              <a:t>Gestion des émissions de GES</a:t>
            </a:r>
            <a:r>
              <a:rPr lang="fr-FR" sz="1400" i="1" dirty="0" smtClean="0"/>
              <a:t> :</a:t>
            </a:r>
            <a:r>
              <a:rPr lang="en-US" sz="1400" i="1" dirty="0" smtClean="0"/>
              <a:t> </a:t>
            </a:r>
            <a:r>
              <a:rPr lang="fr-CA" sz="1400" dirty="0"/>
              <a:t>c</a:t>
            </a:r>
            <a:r>
              <a:rPr lang="fr-CA" sz="1400" dirty="0" smtClean="0"/>
              <a:t>et enjeu cherche à déterminer les actions et les initiatives de l’organisation qui visent à réduire ses émissions de GES. On s’intéresse principalement aux émissions des installations (bâtiments, machinerie et procédés) et aux émissions des moyens de transport. </a:t>
            </a:r>
            <a:endParaRPr lang="en-US" sz="1400" i="1" dirty="0"/>
          </a:p>
        </p:txBody>
      </p:sp>
      <p:sp>
        <p:nvSpPr>
          <p:cNvPr id="11" name="ZoneTexte 10"/>
          <p:cNvSpPr txBox="1"/>
          <p:nvPr>
            <p:custDataLst>
              <p:tags r:id="rId4"/>
            </p:custDataLst>
          </p:nvPr>
        </p:nvSpPr>
        <p:spPr>
          <a:xfrm>
            <a:off x="539552" y="4561964"/>
            <a:ext cx="8208912" cy="523220"/>
          </a:xfrm>
          <a:prstGeom prst="rect">
            <a:avLst/>
          </a:prstGeom>
          <a:noFill/>
        </p:spPr>
        <p:txBody>
          <a:bodyPr wrap="square" rtlCol="0">
            <a:spAutoFit/>
          </a:bodyPr>
          <a:lstStyle/>
          <a:p>
            <a:r>
              <a:rPr lang="fr-FR" sz="1400" i="1" u="sng" dirty="0" smtClean="0"/>
              <a:t>Gestion d’autres types de pollution</a:t>
            </a:r>
            <a:r>
              <a:rPr lang="fr-FR" sz="1400" i="1" dirty="0" smtClean="0"/>
              <a:t> : </a:t>
            </a:r>
            <a:r>
              <a:rPr lang="fr-CA" sz="1400" dirty="0"/>
              <a:t>c</a:t>
            </a:r>
            <a:r>
              <a:rPr lang="fr-CA" sz="1400" dirty="0" smtClean="0"/>
              <a:t>et enjeu prend en compte toutes les autres formes de pollution : les sols, l’air et toute autre nuisance sonore, olfactive ou volatile (COV, poussière).</a:t>
            </a:r>
            <a:endParaRPr lang="en-US" sz="1400" i="1" dirty="0"/>
          </a:p>
        </p:txBody>
      </p:sp>
      <p:sp>
        <p:nvSpPr>
          <p:cNvPr id="7" name="Flèche droite 6">
            <a:hlinkClick r:id="rId12" action="ppaction://hlinksldjump"/>
          </p:cNvPr>
          <p:cNvSpPr/>
          <p:nvPr>
            <p:custDataLst>
              <p:tags r:id="rId5"/>
            </p:custDataLst>
          </p:nvPr>
        </p:nvSpPr>
        <p:spPr>
          <a:xfrm rot="19614587">
            <a:off x="599411" y="6081098"/>
            <a:ext cx="311754" cy="311891"/>
          </a:xfrm>
          <a:prstGeom prst="rightArrow">
            <a:avLst/>
          </a:prstGeom>
          <a:solidFill>
            <a:schemeClr val="bg1"/>
          </a:solidFill>
          <a:ln>
            <a:solidFill>
              <a:srgbClr val="1531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8" name="ZoneTexte 7"/>
          <p:cNvSpPr txBox="1"/>
          <p:nvPr>
            <p:custDataLst>
              <p:tags r:id="rId6"/>
            </p:custDataLst>
          </p:nvPr>
        </p:nvSpPr>
        <p:spPr>
          <a:xfrm>
            <a:off x="539552" y="1196752"/>
            <a:ext cx="8280920" cy="954107"/>
          </a:xfrm>
          <a:prstGeom prst="rect">
            <a:avLst/>
          </a:prstGeom>
          <a:noFill/>
        </p:spPr>
        <p:txBody>
          <a:bodyPr wrap="square" rtlCol="0">
            <a:spAutoFit/>
          </a:bodyPr>
          <a:lstStyle/>
          <a:p>
            <a:r>
              <a:rPr lang="fr-FR" sz="1400" i="1" u="sng" dirty="0" smtClean="0"/>
              <a:t>Gestion des matières premières et résiduelles</a:t>
            </a:r>
            <a:r>
              <a:rPr lang="fr-FR" sz="1400" i="1" dirty="0" smtClean="0"/>
              <a:t> : </a:t>
            </a:r>
            <a:r>
              <a:rPr lang="fr-CA" sz="1400" dirty="0"/>
              <a:t>l</a:t>
            </a:r>
            <a:r>
              <a:rPr lang="fr-CA" sz="1400" dirty="0" smtClean="0"/>
              <a:t>a gestion des matières premières revient à mettre sur pied un système qui gère la maitrise de leur utilisation, mais également la réduction, le réemploi, le recyclage, la valorisation et l’élimination des matières résiduelles générées lors du cycle de vie du produit ou du service.</a:t>
            </a:r>
            <a:endParaRPr lang="en-US" sz="1400" i="1" u="sng" dirty="0"/>
          </a:p>
        </p:txBody>
      </p:sp>
      <p:sp>
        <p:nvSpPr>
          <p:cNvPr id="9" name="ZoneTexte 8"/>
          <p:cNvSpPr txBox="1"/>
          <p:nvPr>
            <p:custDataLst>
              <p:tags r:id="rId7"/>
            </p:custDataLst>
          </p:nvPr>
        </p:nvSpPr>
        <p:spPr>
          <a:xfrm>
            <a:off x="539552" y="2185700"/>
            <a:ext cx="8280920" cy="738664"/>
          </a:xfrm>
          <a:prstGeom prst="rect">
            <a:avLst/>
          </a:prstGeom>
          <a:noFill/>
        </p:spPr>
        <p:txBody>
          <a:bodyPr wrap="square" rtlCol="0">
            <a:spAutoFit/>
          </a:bodyPr>
          <a:lstStyle/>
          <a:p>
            <a:r>
              <a:rPr lang="fr-FR" sz="1400" i="1" u="sng" dirty="0" smtClean="0"/>
              <a:t>Gestion de l’énergie</a:t>
            </a:r>
            <a:r>
              <a:rPr lang="fr-FR" sz="1400" i="1" dirty="0" smtClean="0"/>
              <a:t> :</a:t>
            </a:r>
            <a:r>
              <a:rPr lang="fr-CA" sz="1400" dirty="0" smtClean="0"/>
              <a:t> </a:t>
            </a:r>
            <a:r>
              <a:rPr lang="fr-CA" sz="1400" dirty="0"/>
              <a:t>u</a:t>
            </a:r>
            <a:r>
              <a:rPr lang="fr-CA" sz="1400" dirty="0" smtClean="0"/>
              <a:t>ne bonne gestion de l’énergie a comme objectif une réduction des dépenses liées à la consommation énergétique et de son impact environnemental sans nécessairement nuire au confort ou au niveau de production de l’organisation. On parle alors d’efficacité énergétique. </a:t>
            </a:r>
            <a:endParaRPr lang="en-US" sz="1400" i="1" u="sng" dirty="0"/>
          </a:p>
        </p:txBody>
      </p:sp>
      <p:sp>
        <p:nvSpPr>
          <p:cNvPr id="13" name="ZoneTexte 12"/>
          <p:cNvSpPr txBox="1"/>
          <p:nvPr>
            <p:custDataLst>
              <p:tags r:id="rId8"/>
            </p:custDataLst>
          </p:nvPr>
        </p:nvSpPr>
        <p:spPr>
          <a:xfrm>
            <a:off x="539552" y="2977788"/>
            <a:ext cx="8208912" cy="738664"/>
          </a:xfrm>
          <a:prstGeom prst="rect">
            <a:avLst/>
          </a:prstGeom>
          <a:noFill/>
        </p:spPr>
        <p:txBody>
          <a:bodyPr wrap="square" rtlCol="0">
            <a:spAutoFit/>
          </a:bodyPr>
          <a:lstStyle/>
          <a:p>
            <a:r>
              <a:rPr lang="fr-FR" sz="1400" i="1" u="sng" dirty="0" smtClean="0"/>
              <a:t>Gestion de l’eau</a:t>
            </a:r>
            <a:r>
              <a:rPr lang="fr-FR" sz="1400" i="1" dirty="0" smtClean="0"/>
              <a:t> : </a:t>
            </a:r>
            <a:r>
              <a:rPr lang="fr-CA" sz="1400" dirty="0"/>
              <a:t>u</a:t>
            </a:r>
            <a:r>
              <a:rPr lang="fr-CA" sz="1400" dirty="0" smtClean="0"/>
              <a:t>ne gestion durable de l’eau en organisation vise l’amélioration de l’efficacité de l’utilisation de la ressource eau (ressource essentielle) et la réduction des sources de contamination des eaux courantes et des eaux souterraines (ressource commune).</a:t>
            </a:r>
            <a:endParaRPr lang="en-US" sz="1400" i="1" dirty="0"/>
          </a:p>
        </p:txBody>
      </p:sp>
      <p:sp>
        <p:nvSpPr>
          <p:cNvPr id="14" name="ZoneTexte 13"/>
          <p:cNvSpPr txBox="1"/>
          <p:nvPr>
            <p:custDataLst>
              <p:tags r:id="rId9"/>
            </p:custDataLst>
          </p:nvPr>
        </p:nvSpPr>
        <p:spPr>
          <a:xfrm>
            <a:off x="539552" y="5210036"/>
            <a:ext cx="8280920" cy="523220"/>
          </a:xfrm>
          <a:prstGeom prst="rect">
            <a:avLst/>
          </a:prstGeom>
          <a:noFill/>
        </p:spPr>
        <p:txBody>
          <a:bodyPr wrap="square" rtlCol="0">
            <a:spAutoFit/>
          </a:bodyPr>
          <a:lstStyle/>
          <a:p>
            <a:r>
              <a:rPr lang="fr-FR" sz="1400" i="1" u="sng" dirty="0" smtClean="0"/>
              <a:t>Gestion de l’impact environnemental</a:t>
            </a:r>
            <a:r>
              <a:rPr lang="fr-FR" sz="1400" i="1" dirty="0" smtClean="0"/>
              <a:t> : </a:t>
            </a:r>
            <a:r>
              <a:rPr lang="fr-CA" sz="1400" dirty="0"/>
              <a:t>l</a:t>
            </a:r>
            <a:r>
              <a:rPr lang="fr-CA" sz="1400" dirty="0" smtClean="0"/>
              <a:t>’enjeu évalue certaines actions de l’organisation qui visent à diminuer son empreinte environnementale locale.</a:t>
            </a:r>
            <a:endParaRPr lang="en-US" sz="1400"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re 3"/>
          <p:cNvSpPr>
            <a:spLocks noGrp="1"/>
          </p:cNvSpPr>
          <p:nvPr>
            <p:ph type="title"/>
            <p:custDataLst>
              <p:tags r:id="rId1"/>
            </p:custDataLst>
          </p:nvPr>
        </p:nvSpPr>
        <p:spPr>
          <a:xfrm>
            <a:off x="12977" y="116632"/>
            <a:ext cx="846094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Synthèse de l’analyse par dimension</a:t>
            </a:r>
            <a:endParaRPr lang="fr-CA" sz="3200" dirty="0" smtClean="0">
              <a:solidFill>
                <a:srgbClr val="FF0000"/>
              </a:solidFill>
              <a:ea typeface="ヒラギノ角ゴ Pro W3" pitchFamily="16" charset="-128"/>
            </a:endParaRPr>
          </a:p>
        </p:txBody>
      </p:sp>
      <p:sp>
        <p:nvSpPr>
          <p:cNvPr id="5" name="ZoneTexte 4"/>
          <p:cNvSpPr txBox="1"/>
          <p:nvPr>
            <p:custDataLst>
              <p:tags r:id="rId2"/>
            </p:custDataLst>
          </p:nvPr>
        </p:nvSpPr>
        <p:spPr>
          <a:xfrm>
            <a:off x="8460432" y="116632"/>
            <a:ext cx="648072" cy="276999"/>
          </a:xfrm>
          <a:prstGeom prst="rect">
            <a:avLst/>
          </a:prstGeom>
          <a:noFill/>
        </p:spPr>
        <p:txBody>
          <a:bodyPr wrap="square" rtlCol="0">
            <a:spAutoFit/>
          </a:bodyPr>
          <a:lstStyle/>
          <a:p>
            <a:r>
              <a:rPr lang="fr-FR" sz="1200" dirty="0" smtClean="0"/>
              <a:t>p. 6</a:t>
            </a:r>
            <a:endParaRPr lang="en-US" sz="1200" dirty="0"/>
          </a:p>
        </p:txBody>
      </p:sp>
      <p:sp>
        <p:nvSpPr>
          <p:cNvPr id="8" name="ZoneTexte 7"/>
          <p:cNvSpPr txBox="1"/>
          <p:nvPr>
            <p:custDataLst>
              <p:tags r:id="rId3"/>
            </p:custDataLst>
          </p:nvPr>
        </p:nvSpPr>
        <p:spPr>
          <a:xfrm>
            <a:off x="1115616" y="1700808"/>
            <a:ext cx="2664296" cy="338554"/>
          </a:xfrm>
          <a:prstGeom prst="rect">
            <a:avLst/>
          </a:prstGeom>
          <a:noFill/>
        </p:spPr>
        <p:txBody>
          <a:bodyPr wrap="square" rtlCol="0">
            <a:spAutoFit/>
          </a:bodyPr>
          <a:lstStyle/>
          <a:p>
            <a:r>
              <a:rPr lang="fr-FR" sz="1600" b="1" dirty="0" smtClean="0">
                <a:solidFill>
                  <a:schemeClr val="bg1"/>
                </a:solidFill>
              </a:rPr>
              <a:t>Mission, vision, valeur</a:t>
            </a:r>
            <a:endParaRPr lang="en-US" sz="1600" b="1" dirty="0">
              <a:solidFill>
                <a:schemeClr val="bg1"/>
              </a:solidFill>
            </a:endParaRPr>
          </a:p>
        </p:txBody>
      </p:sp>
      <p:sp>
        <p:nvSpPr>
          <p:cNvPr id="12" name="ZoneTexte 11"/>
          <p:cNvSpPr txBox="1"/>
          <p:nvPr>
            <p:custDataLst>
              <p:tags r:id="rId4"/>
            </p:custDataLst>
          </p:nvPr>
        </p:nvSpPr>
        <p:spPr>
          <a:xfrm>
            <a:off x="755576" y="2852936"/>
            <a:ext cx="2232248" cy="584775"/>
          </a:xfrm>
          <a:prstGeom prst="rect">
            <a:avLst/>
          </a:prstGeom>
          <a:noFill/>
        </p:spPr>
        <p:txBody>
          <a:bodyPr wrap="square" rtlCol="0">
            <a:spAutoFit/>
          </a:bodyPr>
          <a:lstStyle/>
          <a:p>
            <a:r>
              <a:rPr lang="fr-FR" sz="1600" b="1" dirty="0" smtClean="0">
                <a:solidFill>
                  <a:schemeClr val="bg1"/>
                </a:solidFill>
              </a:rPr>
              <a:t>Participation et relations de travail</a:t>
            </a:r>
            <a:endParaRPr lang="en-US" sz="1600" b="1" dirty="0">
              <a:solidFill>
                <a:schemeClr val="bg1"/>
              </a:solidFill>
            </a:endParaRPr>
          </a:p>
        </p:txBody>
      </p:sp>
      <p:sp>
        <p:nvSpPr>
          <p:cNvPr id="18" name="ZoneTexte 17"/>
          <p:cNvSpPr txBox="1"/>
          <p:nvPr>
            <p:custDataLst>
              <p:tags r:id="rId5"/>
            </p:custDataLst>
          </p:nvPr>
        </p:nvSpPr>
        <p:spPr>
          <a:xfrm>
            <a:off x="611560" y="2276872"/>
            <a:ext cx="2304256" cy="338554"/>
          </a:xfrm>
          <a:prstGeom prst="rect">
            <a:avLst/>
          </a:prstGeom>
          <a:noFill/>
        </p:spPr>
        <p:txBody>
          <a:bodyPr wrap="square" rtlCol="0">
            <a:spAutoFit/>
          </a:bodyPr>
          <a:lstStyle/>
          <a:p>
            <a:r>
              <a:rPr lang="fr-FR" sz="1600" b="1" dirty="0" smtClean="0">
                <a:solidFill>
                  <a:schemeClr val="bg1"/>
                </a:solidFill>
              </a:rPr>
              <a:t>Conditions de travail</a:t>
            </a:r>
            <a:endParaRPr lang="en-US" sz="1600" b="1" dirty="0">
              <a:solidFill>
                <a:schemeClr val="bg1"/>
              </a:solidFill>
            </a:endParaRPr>
          </a:p>
        </p:txBody>
      </p:sp>
      <p:cxnSp>
        <p:nvCxnSpPr>
          <p:cNvPr id="33" name="Straight Connector 32"/>
          <p:cNvCxnSpPr/>
          <p:nvPr>
            <p:custDataLst>
              <p:tags r:id="rId6"/>
            </p:custDataLst>
          </p:nvPr>
        </p:nvCxnSpPr>
        <p:spPr>
          <a:xfrm>
            <a:off x="4788024" y="1006128"/>
            <a:ext cx="0" cy="5544616"/>
          </a:xfrm>
          <a:prstGeom prst="line">
            <a:avLst/>
          </a:prstGeom>
          <a:ln w="19050" cmpd="sng">
            <a:solidFill>
              <a:srgbClr val="ECECEC"/>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custDataLst>
              <p:tags r:id="rId7"/>
            </p:custDataLst>
          </p:nvPr>
        </p:nvCxnSpPr>
        <p:spPr>
          <a:xfrm>
            <a:off x="683568" y="3429000"/>
            <a:ext cx="7992888" cy="0"/>
          </a:xfrm>
          <a:prstGeom prst="line">
            <a:avLst/>
          </a:prstGeom>
          <a:ln w="19050" cmpd="sng">
            <a:solidFill>
              <a:srgbClr val="ECECEC"/>
            </a:solidFill>
          </a:ln>
          <a:effectLst/>
        </p:spPr>
        <p:style>
          <a:lnRef idx="2">
            <a:schemeClr val="accent1"/>
          </a:lnRef>
          <a:fillRef idx="0">
            <a:schemeClr val="accent1"/>
          </a:fillRef>
          <a:effectRef idx="1">
            <a:schemeClr val="accent1"/>
          </a:effectRef>
          <a:fontRef idx="minor">
            <a:schemeClr val="tx1"/>
          </a:fontRef>
        </p:style>
      </p:cxnSp>
      <p:sp>
        <p:nvSpPr>
          <p:cNvPr id="35" name="Rectangle 34"/>
          <p:cNvSpPr/>
          <p:nvPr>
            <p:custDataLst>
              <p:tags r:id="rId8"/>
            </p:custDataLst>
          </p:nvPr>
        </p:nvSpPr>
        <p:spPr>
          <a:xfrm>
            <a:off x="1403648" y="1052736"/>
            <a:ext cx="3288144" cy="369332"/>
          </a:xfrm>
          <a:prstGeom prst="rect">
            <a:avLst/>
          </a:prstGeom>
        </p:spPr>
        <p:txBody>
          <a:bodyPr wrap="none">
            <a:spAutoFit/>
          </a:bodyPr>
          <a:lstStyle/>
          <a:p>
            <a:r>
              <a:rPr lang="fr-FR" b="1" dirty="0" smtClean="0"/>
              <a:t>Transversale (Gouvernance)</a:t>
            </a:r>
            <a:endParaRPr lang="en-US" dirty="0"/>
          </a:p>
        </p:txBody>
      </p:sp>
      <p:sp>
        <p:nvSpPr>
          <p:cNvPr id="36" name="Rectangle 35"/>
          <p:cNvSpPr/>
          <p:nvPr>
            <p:custDataLst>
              <p:tags r:id="rId9"/>
            </p:custDataLst>
          </p:nvPr>
        </p:nvSpPr>
        <p:spPr>
          <a:xfrm>
            <a:off x="6156176" y="1052736"/>
            <a:ext cx="864652" cy="369332"/>
          </a:xfrm>
          <a:prstGeom prst="rect">
            <a:avLst/>
          </a:prstGeom>
        </p:spPr>
        <p:txBody>
          <a:bodyPr wrap="none">
            <a:spAutoFit/>
          </a:bodyPr>
          <a:lstStyle/>
          <a:p>
            <a:r>
              <a:rPr lang="fr-FR" b="1" dirty="0" smtClean="0"/>
              <a:t>Social</a:t>
            </a:r>
            <a:endParaRPr lang="en-US" dirty="0"/>
          </a:p>
        </p:txBody>
      </p:sp>
      <p:sp>
        <p:nvSpPr>
          <p:cNvPr id="37" name="Rectangle 36"/>
          <p:cNvSpPr/>
          <p:nvPr>
            <p:custDataLst>
              <p:tags r:id="rId10"/>
            </p:custDataLst>
          </p:nvPr>
        </p:nvSpPr>
        <p:spPr>
          <a:xfrm>
            <a:off x="5868144" y="3501008"/>
            <a:ext cx="1864851" cy="369332"/>
          </a:xfrm>
          <a:prstGeom prst="rect">
            <a:avLst/>
          </a:prstGeom>
        </p:spPr>
        <p:txBody>
          <a:bodyPr wrap="none">
            <a:spAutoFit/>
          </a:bodyPr>
          <a:lstStyle/>
          <a:p>
            <a:r>
              <a:rPr lang="fr-FR" b="1" dirty="0" smtClean="0"/>
              <a:t>Environnement</a:t>
            </a:r>
            <a:endParaRPr lang="en-US" dirty="0"/>
          </a:p>
        </p:txBody>
      </p:sp>
      <p:sp>
        <p:nvSpPr>
          <p:cNvPr id="38" name="Rectangle 37"/>
          <p:cNvSpPr/>
          <p:nvPr>
            <p:custDataLst>
              <p:tags r:id="rId11"/>
            </p:custDataLst>
          </p:nvPr>
        </p:nvSpPr>
        <p:spPr>
          <a:xfrm>
            <a:off x="1619672" y="3501008"/>
            <a:ext cx="1287770" cy="369332"/>
          </a:xfrm>
          <a:prstGeom prst="rect">
            <a:avLst/>
          </a:prstGeom>
        </p:spPr>
        <p:txBody>
          <a:bodyPr wrap="none">
            <a:spAutoFit/>
          </a:bodyPr>
          <a:lstStyle/>
          <a:p>
            <a:r>
              <a:rPr lang="fr-FR" b="1" dirty="0" smtClean="0"/>
              <a:t>Économie</a:t>
            </a:r>
            <a:endParaRPr lang="en-US" dirty="0"/>
          </a:p>
        </p:txBody>
      </p:sp>
      <p:sp>
        <p:nvSpPr>
          <p:cNvPr id="39" name="Rectangle 38"/>
          <p:cNvSpPr/>
          <p:nvPr>
            <p:custDataLst>
              <p:tags r:id="rId12"/>
            </p:custDataLst>
          </p:nvPr>
        </p:nvSpPr>
        <p:spPr>
          <a:xfrm>
            <a:off x="4788024" y="1556792"/>
            <a:ext cx="4248472" cy="276999"/>
          </a:xfrm>
          <a:prstGeom prst="rect">
            <a:avLst/>
          </a:prstGeom>
        </p:spPr>
        <p:txBody>
          <a:bodyPr wrap="square">
            <a:spAutoFit/>
          </a:bodyPr>
          <a:lstStyle/>
          <a:p>
            <a:pPr marL="177800" indent="-177800" algn="just">
              <a:spcAft>
                <a:spcPts val="600"/>
              </a:spcAft>
              <a:buFont typeface="Arial" pitchFamily="34" charset="0"/>
              <a:buChar char="•"/>
            </a:pPr>
            <a:r>
              <a:rPr lang="fr-FR" sz="1200" dirty="0" smtClean="0">
                <a:solidFill>
                  <a:srgbClr val="FF0000"/>
                </a:solidFill>
              </a:rPr>
              <a:t>INDIQUER LES FAITS SAILLANTS DE L’ANALYSE</a:t>
            </a:r>
            <a:endParaRPr lang="fr-FR" sz="1200" dirty="0">
              <a:solidFill>
                <a:srgbClr val="FF0000"/>
              </a:solidFill>
            </a:endParaRPr>
          </a:p>
        </p:txBody>
      </p:sp>
      <p:sp>
        <p:nvSpPr>
          <p:cNvPr id="17" name="Rectangle 16"/>
          <p:cNvSpPr/>
          <p:nvPr>
            <p:custDataLst>
              <p:tags r:id="rId13"/>
            </p:custDataLst>
          </p:nvPr>
        </p:nvSpPr>
        <p:spPr>
          <a:xfrm>
            <a:off x="539552" y="4077072"/>
            <a:ext cx="4248472" cy="276999"/>
          </a:xfrm>
          <a:prstGeom prst="rect">
            <a:avLst/>
          </a:prstGeom>
        </p:spPr>
        <p:txBody>
          <a:bodyPr wrap="square">
            <a:spAutoFit/>
          </a:bodyPr>
          <a:lstStyle/>
          <a:p>
            <a:pPr marL="177800" indent="-177800" algn="just">
              <a:spcAft>
                <a:spcPts val="600"/>
              </a:spcAft>
              <a:buFont typeface="Arial" pitchFamily="34" charset="0"/>
              <a:buChar char="•"/>
            </a:pPr>
            <a:r>
              <a:rPr lang="fr-FR" sz="1200" dirty="0" smtClean="0">
                <a:solidFill>
                  <a:srgbClr val="FF0000"/>
                </a:solidFill>
              </a:rPr>
              <a:t>INDIQUER LES FAITS SAILLANTS DE L’ANALYSE</a:t>
            </a:r>
            <a:endParaRPr lang="fr-FR" sz="1200" dirty="0">
              <a:solidFill>
                <a:srgbClr val="FF0000"/>
              </a:solidFill>
            </a:endParaRPr>
          </a:p>
        </p:txBody>
      </p:sp>
      <p:sp>
        <p:nvSpPr>
          <p:cNvPr id="19" name="Rectangle 18"/>
          <p:cNvSpPr/>
          <p:nvPr>
            <p:custDataLst>
              <p:tags r:id="rId14"/>
            </p:custDataLst>
          </p:nvPr>
        </p:nvSpPr>
        <p:spPr>
          <a:xfrm>
            <a:off x="4860032" y="4072637"/>
            <a:ext cx="4248472" cy="276999"/>
          </a:xfrm>
          <a:prstGeom prst="rect">
            <a:avLst/>
          </a:prstGeom>
        </p:spPr>
        <p:txBody>
          <a:bodyPr wrap="square">
            <a:spAutoFit/>
          </a:bodyPr>
          <a:lstStyle/>
          <a:p>
            <a:pPr marL="177800" indent="-177800" algn="just">
              <a:spcAft>
                <a:spcPts val="600"/>
              </a:spcAft>
              <a:buFont typeface="Arial" pitchFamily="34" charset="0"/>
              <a:buChar char="•"/>
            </a:pPr>
            <a:r>
              <a:rPr lang="fr-FR" sz="1200" dirty="0" smtClean="0">
                <a:solidFill>
                  <a:srgbClr val="FF0000"/>
                </a:solidFill>
              </a:rPr>
              <a:t>INDIQUER LES FAITS SAILLANTS DE L’ANALYSE</a:t>
            </a:r>
            <a:endParaRPr lang="fr-FR" sz="1200" dirty="0">
              <a:solidFill>
                <a:srgbClr val="FF0000"/>
              </a:solidFill>
            </a:endParaRPr>
          </a:p>
        </p:txBody>
      </p:sp>
      <p:sp>
        <p:nvSpPr>
          <p:cNvPr id="20" name="Rectangle 19"/>
          <p:cNvSpPr/>
          <p:nvPr>
            <p:custDataLst>
              <p:tags r:id="rId15"/>
            </p:custDataLst>
          </p:nvPr>
        </p:nvSpPr>
        <p:spPr>
          <a:xfrm>
            <a:off x="431540" y="1605528"/>
            <a:ext cx="4248472" cy="276999"/>
          </a:xfrm>
          <a:prstGeom prst="rect">
            <a:avLst/>
          </a:prstGeom>
        </p:spPr>
        <p:txBody>
          <a:bodyPr wrap="square">
            <a:spAutoFit/>
          </a:bodyPr>
          <a:lstStyle/>
          <a:p>
            <a:pPr marL="177800" indent="-177800" algn="just">
              <a:spcAft>
                <a:spcPts val="600"/>
              </a:spcAft>
              <a:buFont typeface="Arial" pitchFamily="34" charset="0"/>
              <a:buChar char="•"/>
            </a:pPr>
            <a:r>
              <a:rPr lang="fr-FR" sz="1200" dirty="0" smtClean="0">
                <a:solidFill>
                  <a:srgbClr val="FF0000"/>
                </a:solidFill>
              </a:rPr>
              <a:t>INDIQUER LES FAITS SAILLANTS DE L’ANALYSE</a:t>
            </a:r>
            <a:endParaRPr lang="fr-FR" sz="1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1000"/>
                                        <p:tgtEl>
                                          <p:spTgt spid="34"/>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up)">
                                      <p:cBhvr>
                                        <p:cTn id="11" dur="1000"/>
                                        <p:tgtEl>
                                          <p:spTgt spid="33"/>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1" fill="hold" grpId="0" nodeType="click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p:tgtEl>
                                          <p:spTgt spid="39"/>
                                        </p:tgtEl>
                                        <p:attrNameLst>
                                          <p:attrName>ppt_y</p:attrName>
                                        </p:attrNameLst>
                                      </p:cBhvr>
                                      <p:tavLst>
                                        <p:tav tm="0">
                                          <p:val>
                                            <p:strVal val="#ppt_y-#ppt_h*1.125000"/>
                                          </p:val>
                                        </p:tav>
                                        <p:tav tm="100000">
                                          <p:val>
                                            <p:strVal val="#ppt_y"/>
                                          </p:val>
                                        </p:tav>
                                      </p:tavLst>
                                    </p:anim>
                                    <p:animEffect transition="in" filter="wipe(down)">
                                      <p:cBhvr>
                                        <p:cTn id="17" dur="500"/>
                                        <p:tgtEl>
                                          <p:spTgt spid="39"/>
                                        </p:tgtEl>
                                      </p:cBhvr>
                                    </p:animEffect>
                                  </p:childTnLst>
                                  <p:subTnLst>
                                    <p:animClr clrSpc="rgb" dir="cw">
                                      <p:cBhvr override="childStyle">
                                        <p:cTn dur="1" fill="hold" display="0" masterRel="nextClick" afterEffect="1"/>
                                        <p:tgtEl>
                                          <p:spTgt spid="39"/>
                                        </p:tgtEl>
                                        <p:attrNameLst>
                                          <p:attrName>ppt_c</p:attrName>
                                        </p:attrNameLst>
                                      </p:cBhvr>
                                      <p:to>
                                        <a:schemeClr val="bg2"/>
                                      </p:to>
                                    </p:animClr>
                                  </p:subTnLst>
                                </p:cTn>
                              </p:par>
                            </p:childTnLst>
                          </p:cTn>
                        </p:par>
                      </p:childTnLst>
                    </p:cTn>
                  </p:par>
                  <p:par>
                    <p:cTn id="18" fill="hold">
                      <p:stCondLst>
                        <p:cond delay="indefinite"/>
                      </p:stCondLst>
                      <p:childTnLst>
                        <p:par>
                          <p:cTn id="19" fill="hold">
                            <p:stCondLst>
                              <p:cond delay="0"/>
                            </p:stCondLst>
                            <p:childTnLst>
                              <p:par>
                                <p:cTn id="20" presetID="12" presetClass="entr" presetSubtype="1"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p:tgtEl>
                                          <p:spTgt spid="17"/>
                                        </p:tgtEl>
                                        <p:attrNameLst>
                                          <p:attrName>ppt_y</p:attrName>
                                        </p:attrNameLst>
                                      </p:cBhvr>
                                      <p:tavLst>
                                        <p:tav tm="0">
                                          <p:val>
                                            <p:strVal val="#ppt_y-#ppt_h*1.125000"/>
                                          </p:val>
                                        </p:tav>
                                        <p:tav tm="100000">
                                          <p:val>
                                            <p:strVal val="#ppt_y"/>
                                          </p:val>
                                        </p:tav>
                                      </p:tavLst>
                                    </p:anim>
                                    <p:animEffect transition="in" filter="wipe(down)">
                                      <p:cBhvr>
                                        <p:cTn id="23" dur="500"/>
                                        <p:tgtEl>
                                          <p:spTgt spid="17"/>
                                        </p:tgtEl>
                                      </p:cBhvr>
                                    </p:animEffect>
                                  </p:childTnLst>
                                  <p:subTnLst>
                                    <p:animClr clrSpc="rgb" dir="cw">
                                      <p:cBhvr override="childStyle">
                                        <p:cTn dur="1" fill="hold" display="0" masterRel="nextClick" afterEffect="1"/>
                                        <p:tgtEl>
                                          <p:spTgt spid="17"/>
                                        </p:tgtEl>
                                        <p:attrNameLst>
                                          <p:attrName>ppt_c</p:attrName>
                                        </p:attrNameLst>
                                      </p:cBhvr>
                                      <p:to>
                                        <a:schemeClr val="bg2"/>
                                      </p:to>
                                    </p:animClr>
                                  </p:subTnLst>
                                </p:cTn>
                              </p:par>
                            </p:childTnLst>
                          </p:cTn>
                        </p:par>
                      </p:childTnLst>
                    </p:cTn>
                  </p:par>
                  <p:par>
                    <p:cTn id="24" fill="hold">
                      <p:stCondLst>
                        <p:cond delay="indefinite"/>
                      </p:stCondLst>
                      <p:childTnLst>
                        <p:par>
                          <p:cTn id="25" fill="hold">
                            <p:stCondLst>
                              <p:cond delay="0"/>
                            </p:stCondLst>
                            <p:childTnLst>
                              <p:par>
                                <p:cTn id="26" presetID="12" presetClass="entr" presetSubtype="1"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p:tgtEl>
                                          <p:spTgt spid="19"/>
                                        </p:tgtEl>
                                        <p:attrNameLst>
                                          <p:attrName>ppt_y</p:attrName>
                                        </p:attrNameLst>
                                      </p:cBhvr>
                                      <p:tavLst>
                                        <p:tav tm="0">
                                          <p:val>
                                            <p:strVal val="#ppt_y-#ppt_h*1.125000"/>
                                          </p:val>
                                        </p:tav>
                                        <p:tav tm="100000">
                                          <p:val>
                                            <p:strVal val="#ppt_y"/>
                                          </p:val>
                                        </p:tav>
                                      </p:tavLst>
                                    </p:anim>
                                    <p:animEffect transition="in" filter="wipe(down)">
                                      <p:cBhvr>
                                        <p:cTn id="29" dur="500"/>
                                        <p:tgtEl>
                                          <p:spTgt spid="19"/>
                                        </p:tgtEl>
                                      </p:cBhvr>
                                    </p:animEffect>
                                  </p:childTnLst>
                                  <p:subTnLst>
                                    <p:animClr clrSpc="rgb" dir="cw">
                                      <p:cBhvr override="childStyle">
                                        <p:cTn dur="1" fill="hold" display="0" masterRel="nextClick" afterEffect="1"/>
                                        <p:tgtEl>
                                          <p:spTgt spid="19"/>
                                        </p:tgtEl>
                                        <p:attrNameLst>
                                          <p:attrName>ppt_c</p:attrName>
                                        </p:attrNameLst>
                                      </p:cBhvr>
                                      <p:to>
                                        <a:schemeClr val="bg2"/>
                                      </p:to>
                                    </p:animClr>
                                  </p:subTnLst>
                                </p:cTn>
                              </p:par>
                            </p:childTnLst>
                          </p:cTn>
                        </p:par>
                      </p:childTnLst>
                    </p:cTn>
                  </p:par>
                  <p:par>
                    <p:cTn id="30" fill="hold">
                      <p:stCondLst>
                        <p:cond delay="indefinite"/>
                      </p:stCondLst>
                      <p:childTnLst>
                        <p:par>
                          <p:cTn id="31" fill="hold">
                            <p:stCondLst>
                              <p:cond delay="0"/>
                            </p:stCondLst>
                            <p:childTnLst>
                              <p:par>
                                <p:cTn id="32" presetID="12" presetClass="entr" presetSubtype="1"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p:tgtEl>
                                          <p:spTgt spid="20"/>
                                        </p:tgtEl>
                                        <p:attrNameLst>
                                          <p:attrName>ppt_y</p:attrName>
                                        </p:attrNameLst>
                                      </p:cBhvr>
                                      <p:tavLst>
                                        <p:tav tm="0">
                                          <p:val>
                                            <p:strVal val="#ppt_y-#ppt_h*1.125000"/>
                                          </p:val>
                                        </p:tav>
                                        <p:tav tm="100000">
                                          <p:val>
                                            <p:strVal val="#ppt_y"/>
                                          </p:val>
                                        </p:tav>
                                      </p:tavLst>
                                    </p:anim>
                                    <p:animEffect transition="in" filter="wipe(down)">
                                      <p:cBhvr>
                                        <p:cTn id="35" dur="500"/>
                                        <p:tgtEl>
                                          <p:spTgt spid="20"/>
                                        </p:tgtEl>
                                      </p:cBhvr>
                                    </p:animEffect>
                                  </p:childTnLst>
                                  <p:subTnLst>
                                    <p:animClr clrSpc="rgb" dir="cw">
                                      <p:cBhvr override="childStyle">
                                        <p:cTn dur="1" fill="hold" display="0" masterRel="nextClick" afterEffect="1"/>
                                        <p:tgtEl>
                                          <p:spTgt spid="20"/>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7"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Connecteur droit 74"/>
          <p:cNvCxnSpPr/>
          <p:nvPr>
            <p:custDataLst>
              <p:tags r:id="rId1"/>
            </p:custDataLst>
          </p:nvPr>
        </p:nvCxnSpPr>
        <p:spPr>
          <a:xfrm flipV="1">
            <a:off x="7956376"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Connecteur droit 73"/>
          <p:cNvCxnSpPr/>
          <p:nvPr>
            <p:custDataLst>
              <p:tags r:id="rId2"/>
            </p:custDataLst>
          </p:nvPr>
        </p:nvCxnSpPr>
        <p:spPr>
          <a:xfrm flipV="1">
            <a:off x="6444208"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Connecteur droit 72"/>
          <p:cNvCxnSpPr/>
          <p:nvPr>
            <p:custDataLst>
              <p:tags r:id="rId3"/>
            </p:custDataLst>
          </p:nvPr>
        </p:nvCxnSpPr>
        <p:spPr>
          <a:xfrm flipV="1">
            <a:off x="4788024"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custDataLst>
              <p:tags r:id="rId4"/>
            </p:custDataLst>
          </p:nvPr>
        </p:nvCxnSpPr>
        <p:spPr>
          <a:xfrm flipV="1">
            <a:off x="3131840"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custDataLst>
              <p:tags r:id="rId5"/>
            </p:custDataLst>
          </p:nvPr>
        </p:nvCxnSpPr>
        <p:spPr>
          <a:xfrm flipV="1">
            <a:off x="1547744"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custDataLst>
              <p:tags r:id="rId6"/>
            </p:custDataLst>
          </p:nvPr>
        </p:nvSpPr>
        <p:spPr>
          <a:xfrm>
            <a:off x="6588224" y="5157192"/>
            <a:ext cx="2376264" cy="14401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02" name="Titre 3"/>
          <p:cNvSpPr>
            <a:spLocks noGrp="1"/>
          </p:cNvSpPr>
          <p:nvPr>
            <p:ph type="title"/>
            <p:custDataLst>
              <p:tags r:id="rId7"/>
            </p:custDataLst>
          </p:nvPr>
        </p:nvSpPr>
        <p:spPr>
          <a:xfrm>
            <a:off x="0" y="0"/>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Résultats – Dimension transversale </a:t>
            </a:r>
          </a:p>
        </p:txBody>
      </p:sp>
      <p:cxnSp>
        <p:nvCxnSpPr>
          <p:cNvPr id="24" name="Connecteur droit avec flèche 23"/>
          <p:cNvCxnSpPr/>
          <p:nvPr>
            <p:custDataLst>
              <p:tags r:id="rId8"/>
            </p:custDataLst>
          </p:nvPr>
        </p:nvCxnSpPr>
        <p:spPr>
          <a:xfrm>
            <a:off x="1115616" y="5013176"/>
            <a:ext cx="756084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custDataLst>
              <p:tags r:id="rId9"/>
            </p:custDataLst>
          </p:nvPr>
        </p:nvCxnSpPr>
        <p:spPr>
          <a:xfrm flipV="1">
            <a:off x="1115616" y="1782108"/>
            <a:ext cx="0" cy="32310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custDataLst>
              <p:tags r:id="rId10"/>
            </p:custDataLst>
          </p:nvPr>
        </p:nvCxnSpPr>
        <p:spPr>
          <a:xfrm flipH="1">
            <a:off x="899592" y="4653136"/>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ZoneTexte 26"/>
          <p:cNvSpPr txBox="1"/>
          <p:nvPr>
            <p:custDataLst>
              <p:tags r:id="rId11"/>
            </p:custDataLst>
          </p:nvPr>
        </p:nvSpPr>
        <p:spPr>
          <a:xfrm>
            <a:off x="611560" y="4427820"/>
            <a:ext cx="360040" cy="369332"/>
          </a:xfrm>
          <a:prstGeom prst="rect">
            <a:avLst/>
          </a:prstGeom>
          <a:noFill/>
        </p:spPr>
        <p:txBody>
          <a:bodyPr wrap="square" rtlCol="0">
            <a:spAutoFit/>
          </a:bodyPr>
          <a:lstStyle/>
          <a:p>
            <a:r>
              <a:rPr lang="fr-FR" dirty="0" smtClean="0"/>
              <a:t>1</a:t>
            </a:r>
            <a:endParaRPr lang="en-US" dirty="0"/>
          </a:p>
        </p:txBody>
      </p:sp>
      <p:cxnSp>
        <p:nvCxnSpPr>
          <p:cNvPr id="28" name="Connecteur droit 27"/>
          <p:cNvCxnSpPr/>
          <p:nvPr>
            <p:custDataLst>
              <p:tags r:id="rId12"/>
            </p:custDataLst>
          </p:nvPr>
        </p:nvCxnSpPr>
        <p:spPr>
          <a:xfrm flipH="1">
            <a:off x="1043608" y="450912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custDataLst>
              <p:tags r:id="rId13"/>
            </p:custDataLst>
          </p:nvPr>
        </p:nvCxnSpPr>
        <p:spPr>
          <a:xfrm flipH="1">
            <a:off x="1043608" y="436510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custDataLst>
              <p:tags r:id="rId14"/>
            </p:custDataLst>
          </p:nvPr>
        </p:nvCxnSpPr>
        <p:spPr>
          <a:xfrm flipH="1">
            <a:off x="1043608" y="4221088"/>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custDataLst>
              <p:tags r:id="rId15"/>
            </p:custDataLst>
          </p:nvPr>
        </p:nvCxnSpPr>
        <p:spPr>
          <a:xfrm flipH="1">
            <a:off x="1043608" y="407707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custDataLst>
              <p:tags r:id="rId16"/>
            </p:custDataLst>
          </p:nvPr>
        </p:nvCxnSpPr>
        <p:spPr>
          <a:xfrm flipH="1">
            <a:off x="899592" y="394234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ZoneTexte 32"/>
          <p:cNvSpPr txBox="1"/>
          <p:nvPr>
            <p:custDataLst>
              <p:tags r:id="rId17"/>
            </p:custDataLst>
          </p:nvPr>
        </p:nvSpPr>
        <p:spPr>
          <a:xfrm>
            <a:off x="611560" y="3717032"/>
            <a:ext cx="360040" cy="369332"/>
          </a:xfrm>
          <a:prstGeom prst="rect">
            <a:avLst/>
          </a:prstGeom>
          <a:noFill/>
        </p:spPr>
        <p:txBody>
          <a:bodyPr wrap="square" rtlCol="0">
            <a:spAutoFit/>
          </a:bodyPr>
          <a:lstStyle/>
          <a:p>
            <a:r>
              <a:rPr lang="fr-FR" dirty="0" smtClean="0"/>
              <a:t>2</a:t>
            </a:r>
            <a:endParaRPr lang="en-US" dirty="0"/>
          </a:p>
        </p:txBody>
      </p:sp>
      <p:cxnSp>
        <p:nvCxnSpPr>
          <p:cNvPr id="34" name="Connecteur droit 33"/>
          <p:cNvCxnSpPr/>
          <p:nvPr>
            <p:custDataLst>
              <p:tags r:id="rId18"/>
            </p:custDataLst>
          </p:nvPr>
        </p:nvCxnSpPr>
        <p:spPr>
          <a:xfrm flipH="1">
            <a:off x="1043608" y="379833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custDataLst>
              <p:tags r:id="rId19"/>
            </p:custDataLst>
          </p:nvPr>
        </p:nvCxnSpPr>
        <p:spPr>
          <a:xfrm flipH="1">
            <a:off x="1043608" y="365431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custDataLst>
              <p:tags r:id="rId20"/>
            </p:custDataLst>
          </p:nvPr>
        </p:nvCxnSpPr>
        <p:spPr>
          <a:xfrm flipH="1">
            <a:off x="1043608" y="351030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custDataLst>
              <p:tags r:id="rId21"/>
            </p:custDataLst>
          </p:nvPr>
        </p:nvCxnSpPr>
        <p:spPr>
          <a:xfrm flipH="1">
            <a:off x="1043608" y="336628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custDataLst>
              <p:tags r:id="rId22"/>
            </p:custDataLst>
          </p:nvPr>
        </p:nvCxnSpPr>
        <p:spPr>
          <a:xfrm flipH="1">
            <a:off x="899592" y="322226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custDataLst>
              <p:tags r:id="rId23"/>
            </p:custDataLst>
          </p:nvPr>
        </p:nvCxnSpPr>
        <p:spPr>
          <a:xfrm flipH="1">
            <a:off x="1043608" y="307825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custDataLst>
              <p:tags r:id="rId24"/>
            </p:custDataLst>
          </p:nvPr>
        </p:nvCxnSpPr>
        <p:spPr>
          <a:xfrm flipH="1">
            <a:off x="1043608" y="293423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custDataLst>
              <p:tags r:id="rId25"/>
            </p:custDataLst>
          </p:nvPr>
        </p:nvCxnSpPr>
        <p:spPr>
          <a:xfrm flipH="1">
            <a:off x="1043608" y="279022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custDataLst>
              <p:tags r:id="rId26"/>
            </p:custDataLst>
          </p:nvPr>
        </p:nvCxnSpPr>
        <p:spPr>
          <a:xfrm flipH="1">
            <a:off x="1043608" y="264620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ZoneTexte 42"/>
          <p:cNvSpPr txBox="1"/>
          <p:nvPr>
            <p:custDataLst>
              <p:tags r:id="rId27"/>
            </p:custDataLst>
          </p:nvPr>
        </p:nvSpPr>
        <p:spPr>
          <a:xfrm>
            <a:off x="611560" y="2996952"/>
            <a:ext cx="360040" cy="369332"/>
          </a:xfrm>
          <a:prstGeom prst="rect">
            <a:avLst/>
          </a:prstGeom>
          <a:noFill/>
        </p:spPr>
        <p:txBody>
          <a:bodyPr wrap="square" rtlCol="0">
            <a:spAutoFit/>
          </a:bodyPr>
          <a:lstStyle/>
          <a:p>
            <a:r>
              <a:rPr lang="fr-FR" dirty="0"/>
              <a:t>3</a:t>
            </a:r>
            <a:endParaRPr lang="en-US" dirty="0"/>
          </a:p>
        </p:txBody>
      </p:sp>
      <p:cxnSp>
        <p:nvCxnSpPr>
          <p:cNvPr id="44" name="Connecteur droit 43"/>
          <p:cNvCxnSpPr/>
          <p:nvPr>
            <p:custDataLst>
              <p:tags r:id="rId28"/>
            </p:custDataLst>
          </p:nvPr>
        </p:nvCxnSpPr>
        <p:spPr>
          <a:xfrm flipH="1">
            <a:off x="899592" y="250218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custDataLst>
              <p:tags r:id="rId29"/>
            </p:custDataLst>
          </p:nvPr>
        </p:nvCxnSpPr>
        <p:spPr>
          <a:xfrm flipH="1">
            <a:off x="1043608" y="235817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custDataLst>
              <p:tags r:id="rId30"/>
            </p:custDataLst>
          </p:nvPr>
        </p:nvCxnSpPr>
        <p:spPr>
          <a:xfrm flipH="1">
            <a:off x="1043608" y="221415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custDataLst>
              <p:tags r:id="rId31"/>
            </p:custDataLst>
          </p:nvPr>
        </p:nvCxnSpPr>
        <p:spPr>
          <a:xfrm flipH="1">
            <a:off x="1043608" y="207014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custDataLst>
              <p:tags r:id="rId32"/>
            </p:custDataLst>
          </p:nvPr>
        </p:nvCxnSpPr>
        <p:spPr>
          <a:xfrm flipH="1">
            <a:off x="1043608" y="192612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custDataLst>
              <p:tags r:id="rId33"/>
            </p:custDataLst>
          </p:nvPr>
        </p:nvCxnSpPr>
        <p:spPr>
          <a:xfrm flipH="1">
            <a:off x="899592" y="178210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ZoneTexte 49"/>
          <p:cNvSpPr txBox="1"/>
          <p:nvPr>
            <p:custDataLst>
              <p:tags r:id="rId34"/>
            </p:custDataLst>
          </p:nvPr>
        </p:nvSpPr>
        <p:spPr>
          <a:xfrm>
            <a:off x="611560" y="2286164"/>
            <a:ext cx="360040" cy="369332"/>
          </a:xfrm>
          <a:prstGeom prst="rect">
            <a:avLst/>
          </a:prstGeom>
          <a:noFill/>
        </p:spPr>
        <p:txBody>
          <a:bodyPr wrap="square" rtlCol="0">
            <a:spAutoFit/>
          </a:bodyPr>
          <a:lstStyle/>
          <a:p>
            <a:r>
              <a:rPr lang="fr-FR" dirty="0" smtClean="0"/>
              <a:t>4</a:t>
            </a:r>
            <a:endParaRPr lang="en-US" dirty="0"/>
          </a:p>
        </p:txBody>
      </p:sp>
      <p:sp>
        <p:nvSpPr>
          <p:cNvPr id="51" name="ZoneTexte 50"/>
          <p:cNvSpPr txBox="1"/>
          <p:nvPr>
            <p:custDataLst>
              <p:tags r:id="rId35"/>
            </p:custDataLst>
          </p:nvPr>
        </p:nvSpPr>
        <p:spPr>
          <a:xfrm>
            <a:off x="611560" y="1566084"/>
            <a:ext cx="360040" cy="369332"/>
          </a:xfrm>
          <a:prstGeom prst="rect">
            <a:avLst/>
          </a:prstGeom>
          <a:noFill/>
        </p:spPr>
        <p:txBody>
          <a:bodyPr wrap="square" rtlCol="0">
            <a:spAutoFit/>
          </a:bodyPr>
          <a:lstStyle/>
          <a:p>
            <a:r>
              <a:rPr lang="fr-FR" dirty="0" smtClean="0"/>
              <a:t>5</a:t>
            </a:r>
            <a:endParaRPr lang="en-US" dirty="0"/>
          </a:p>
        </p:txBody>
      </p:sp>
      <p:sp>
        <p:nvSpPr>
          <p:cNvPr id="52" name="Ellipse 51">
            <a:hlinkClick r:id="rId59" action="ppaction://hlinksldjump"/>
          </p:cNvPr>
          <p:cNvSpPr/>
          <p:nvPr>
            <p:custDataLst>
              <p:tags r:id="rId36"/>
            </p:custDataLst>
          </p:nvPr>
        </p:nvSpPr>
        <p:spPr>
          <a:xfrm>
            <a:off x="4427984" y="3438364"/>
            <a:ext cx="720080" cy="648000"/>
          </a:xfrm>
          <a:prstGeom prst="ellipse">
            <a:avLst/>
          </a:prstGeom>
          <a:solidFill>
            <a:schemeClr val="bg1">
              <a:lumMod val="6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Ellipse 52">
            <a:hlinkClick r:id="rId60" action="ppaction://hlinksldjump"/>
          </p:cNvPr>
          <p:cNvSpPr/>
          <p:nvPr>
            <p:custDataLst>
              <p:tags r:id="rId37"/>
            </p:custDataLst>
          </p:nvPr>
        </p:nvSpPr>
        <p:spPr>
          <a:xfrm>
            <a:off x="6096332" y="2610200"/>
            <a:ext cx="720080" cy="64807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Ellipse 53">
            <a:hlinkClick r:id="rId61" action="ppaction://hlinksldjump"/>
          </p:cNvPr>
          <p:cNvSpPr/>
          <p:nvPr>
            <p:custDataLst>
              <p:tags r:id="rId38"/>
            </p:custDataLst>
          </p:nvPr>
        </p:nvSpPr>
        <p:spPr>
          <a:xfrm>
            <a:off x="7581428" y="2850488"/>
            <a:ext cx="720000" cy="6480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Ellipse 54">
            <a:hlinkClick r:id="rId62" action="ppaction://hlinksldjump"/>
          </p:cNvPr>
          <p:cNvSpPr/>
          <p:nvPr>
            <p:custDataLst>
              <p:tags r:id="rId39"/>
            </p:custDataLst>
          </p:nvPr>
        </p:nvSpPr>
        <p:spPr>
          <a:xfrm>
            <a:off x="2843808" y="2922568"/>
            <a:ext cx="720080" cy="648072"/>
          </a:xfrm>
          <a:prstGeom prst="ellipse">
            <a:avLst/>
          </a:prstGeom>
          <a:solidFill>
            <a:schemeClr val="accent2"/>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Ellipse 55">
            <a:hlinkClick r:id="rId63" action="ppaction://hlinksldjump"/>
          </p:cNvPr>
          <p:cNvSpPr/>
          <p:nvPr>
            <p:custDataLst>
              <p:tags r:id="rId40"/>
            </p:custDataLst>
          </p:nvPr>
        </p:nvSpPr>
        <p:spPr>
          <a:xfrm>
            <a:off x="1187744" y="2384992"/>
            <a:ext cx="720000" cy="648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FF0000"/>
                </a:solidFill>
              </a:rPr>
              <a:t>X,X</a:t>
            </a:r>
            <a:endParaRPr lang="en-US" dirty="0">
              <a:solidFill>
                <a:srgbClr val="FF0000"/>
              </a:solidFill>
            </a:endParaRPr>
          </a:p>
        </p:txBody>
      </p:sp>
      <p:sp>
        <p:nvSpPr>
          <p:cNvPr id="57" name="ZoneTexte 56">
            <a:hlinkClick r:id="rId64" action="ppaction://hlinksldjump"/>
          </p:cNvPr>
          <p:cNvSpPr txBox="1"/>
          <p:nvPr>
            <p:custDataLst>
              <p:tags r:id="rId41"/>
            </p:custDataLst>
          </p:nvPr>
        </p:nvSpPr>
        <p:spPr>
          <a:xfrm>
            <a:off x="755576" y="5229200"/>
            <a:ext cx="1656184" cy="523220"/>
          </a:xfrm>
          <a:prstGeom prst="rect">
            <a:avLst/>
          </a:prstGeom>
          <a:noFill/>
        </p:spPr>
        <p:txBody>
          <a:bodyPr wrap="square" rtlCol="0">
            <a:spAutoFit/>
          </a:bodyPr>
          <a:lstStyle/>
          <a:p>
            <a:pPr algn="ctr"/>
            <a:r>
              <a:rPr lang="fr-FR" sz="1400" dirty="0" smtClean="0"/>
              <a:t>Mission, vision, valeur</a:t>
            </a:r>
            <a:endParaRPr lang="en-US" sz="1400" dirty="0"/>
          </a:p>
        </p:txBody>
      </p:sp>
      <p:sp>
        <p:nvSpPr>
          <p:cNvPr id="58" name="ZoneTexte 57">
            <a:hlinkClick r:id="rId64" action="ppaction://hlinksldjump"/>
          </p:cNvPr>
          <p:cNvSpPr txBox="1"/>
          <p:nvPr>
            <p:custDataLst>
              <p:tags r:id="rId42"/>
            </p:custDataLst>
          </p:nvPr>
        </p:nvSpPr>
        <p:spPr>
          <a:xfrm>
            <a:off x="2483768" y="5229200"/>
            <a:ext cx="1728192" cy="307777"/>
          </a:xfrm>
          <a:prstGeom prst="rect">
            <a:avLst/>
          </a:prstGeom>
          <a:noFill/>
        </p:spPr>
        <p:txBody>
          <a:bodyPr wrap="square" rtlCol="0">
            <a:spAutoFit/>
          </a:bodyPr>
          <a:lstStyle/>
          <a:p>
            <a:r>
              <a:rPr lang="fr-FR" sz="1400" dirty="0" smtClean="0"/>
              <a:t>Stratégie d’affaires</a:t>
            </a:r>
            <a:endParaRPr lang="en-US" sz="1400" dirty="0"/>
          </a:p>
        </p:txBody>
      </p:sp>
      <p:sp>
        <p:nvSpPr>
          <p:cNvPr id="59" name="ZoneTexte 58">
            <a:hlinkClick r:id="rId64" action="ppaction://hlinksldjump"/>
          </p:cNvPr>
          <p:cNvSpPr txBox="1"/>
          <p:nvPr>
            <p:custDataLst>
              <p:tags r:id="rId43"/>
            </p:custDataLst>
          </p:nvPr>
        </p:nvSpPr>
        <p:spPr>
          <a:xfrm>
            <a:off x="4067944" y="5229200"/>
            <a:ext cx="1584176" cy="523220"/>
          </a:xfrm>
          <a:prstGeom prst="rect">
            <a:avLst/>
          </a:prstGeom>
          <a:noFill/>
        </p:spPr>
        <p:txBody>
          <a:bodyPr wrap="square" rtlCol="0">
            <a:spAutoFit/>
          </a:bodyPr>
          <a:lstStyle/>
          <a:p>
            <a:pPr algn="ctr"/>
            <a:r>
              <a:rPr lang="fr-FR" sz="1400" dirty="0"/>
              <a:t>É</a:t>
            </a:r>
            <a:r>
              <a:rPr lang="fr-FR" sz="1400" dirty="0" smtClean="0"/>
              <a:t>thique des affaires</a:t>
            </a:r>
            <a:endParaRPr lang="en-US" sz="1400" dirty="0"/>
          </a:p>
        </p:txBody>
      </p:sp>
      <p:sp>
        <p:nvSpPr>
          <p:cNvPr id="60" name="ZoneTexte 59">
            <a:hlinkClick r:id="rId64" action="ppaction://hlinksldjump"/>
          </p:cNvPr>
          <p:cNvSpPr txBox="1"/>
          <p:nvPr>
            <p:custDataLst>
              <p:tags r:id="rId44"/>
            </p:custDataLst>
          </p:nvPr>
        </p:nvSpPr>
        <p:spPr>
          <a:xfrm>
            <a:off x="5580112" y="5229200"/>
            <a:ext cx="1728192" cy="738664"/>
          </a:xfrm>
          <a:prstGeom prst="rect">
            <a:avLst/>
          </a:prstGeom>
          <a:noFill/>
        </p:spPr>
        <p:txBody>
          <a:bodyPr wrap="square" rtlCol="0">
            <a:spAutoFit/>
          </a:bodyPr>
          <a:lstStyle/>
          <a:p>
            <a:pPr algn="ctr"/>
            <a:r>
              <a:rPr lang="fr-FR" sz="1400" dirty="0" smtClean="0"/>
              <a:t>Responsabilité</a:t>
            </a:r>
            <a:br>
              <a:rPr lang="fr-FR" sz="1400" dirty="0" smtClean="0"/>
            </a:br>
            <a:r>
              <a:rPr lang="fr-FR" sz="1400" dirty="0" smtClean="0"/>
              <a:t>sur les produits</a:t>
            </a:r>
            <a:br>
              <a:rPr lang="fr-FR" sz="1400" dirty="0" smtClean="0"/>
            </a:br>
            <a:r>
              <a:rPr lang="fr-FR" sz="1400" dirty="0" smtClean="0"/>
              <a:t>et les services</a:t>
            </a:r>
            <a:endParaRPr lang="en-US" sz="1400" dirty="0"/>
          </a:p>
        </p:txBody>
      </p:sp>
      <p:sp>
        <p:nvSpPr>
          <p:cNvPr id="61" name="ZoneTexte 60">
            <a:hlinkClick r:id="rId64" action="ppaction://hlinksldjump"/>
          </p:cNvPr>
          <p:cNvSpPr txBox="1"/>
          <p:nvPr>
            <p:custDataLst>
              <p:tags r:id="rId45"/>
            </p:custDataLst>
          </p:nvPr>
        </p:nvSpPr>
        <p:spPr>
          <a:xfrm>
            <a:off x="7380312" y="5229200"/>
            <a:ext cx="1440160" cy="307777"/>
          </a:xfrm>
          <a:prstGeom prst="rect">
            <a:avLst/>
          </a:prstGeom>
          <a:noFill/>
        </p:spPr>
        <p:txBody>
          <a:bodyPr wrap="square" rtlCol="0">
            <a:spAutoFit/>
          </a:bodyPr>
          <a:lstStyle/>
          <a:p>
            <a:r>
              <a:rPr lang="fr-FR" sz="1400" dirty="0" smtClean="0"/>
              <a:t>Gouvernance</a:t>
            </a:r>
            <a:endParaRPr lang="en-US" sz="1400" dirty="0"/>
          </a:p>
        </p:txBody>
      </p:sp>
      <p:sp>
        <p:nvSpPr>
          <p:cNvPr id="62" name="ZoneTexte 61"/>
          <p:cNvSpPr txBox="1"/>
          <p:nvPr>
            <p:custDataLst>
              <p:tags r:id="rId46"/>
            </p:custDataLst>
          </p:nvPr>
        </p:nvSpPr>
        <p:spPr>
          <a:xfrm>
            <a:off x="827584" y="6237313"/>
            <a:ext cx="1224136" cy="307777"/>
          </a:xfrm>
          <a:prstGeom prst="rect">
            <a:avLst/>
          </a:prstGeom>
          <a:noFill/>
        </p:spPr>
        <p:txBody>
          <a:bodyPr wrap="square" rtlCol="0">
            <a:spAutoFit/>
          </a:bodyPr>
          <a:lstStyle/>
          <a:p>
            <a:r>
              <a:rPr lang="fr-FR" sz="1400" dirty="0" smtClean="0"/>
              <a:t>Point fort</a:t>
            </a:r>
            <a:endParaRPr lang="en-US" sz="1400" dirty="0"/>
          </a:p>
        </p:txBody>
      </p:sp>
      <p:sp>
        <p:nvSpPr>
          <p:cNvPr id="63" name="ZoneTexte 62"/>
          <p:cNvSpPr txBox="1"/>
          <p:nvPr>
            <p:custDataLst>
              <p:tags r:id="rId47"/>
            </p:custDataLst>
          </p:nvPr>
        </p:nvSpPr>
        <p:spPr>
          <a:xfrm>
            <a:off x="5112568" y="6217567"/>
            <a:ext cx="1691680" cy="307777"/>
          </a:xfrm>
          <a:prstGeom prst="rect">
            <a:avLst/>
          </a:prstGeom>
          <a:noFill/>
        </p:spPr>
        <p:txBody>
          <a:bodyPr wrap="square" rtlCol="0">
            <a:spAutoFit/>
          </a:bodyPr>
          <a:lstStyle/>
          <a:p>
            <a:r>
              <a:rPr lang="fr-FR" sz="1400" dirty="0" smtClean="0"/>
              <a:t>Point à améliorer</a:t>
            </a:r>
            <a:endParaRPr lang="en-US" sz="1400" dirty="0"/>
          </a:p>
        </p:txBody>
      </p:sp>
      <p:sp>
        <p:nvSpPr>
          <p:cNvPr id="64" name="Ellipse 63"/>
          <p:cNvSpPr/>
          <p:nvPr>
            <p:custDataLst>
              <p:tags r:id="rId48"/>
            </p:custDataLst>
          </p:nvPr>
        </p:nvSpPr>
        <p:spPr>
          <a:xfrm>
            <a:off x="467544" y="6237312"/>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Ellipse 64"/>
          <p:cNvSpPr/>
          <p:nvPr>
            <p:custDataLst>
              <p:tags r:id="rId49"/>
            </p:custDataLst>
          </p:nvPr>
        </p:nvSpPr>
        <p:spPr>
          <a:xfrm>
            <a:off x="4716016" y="6237312"/>
            <a:ext cx="288032" cy="2964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Ellipse 65"/>
          <p:cNvSpPr/>
          <p:nvPr>
            <p:custDataLst>
              <p:tags r:id="rId50"/>
            </p:custDataLst>
          </p:nvPr>
        </p:nvSpPr>
        <p:spPr>
          <a:xfrm>
            <a:off x="7020272" y="6228928"/>
            <a:ext cx="288032" cy="2964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ZoneTexte 66"/>
          <p:cNvSpPr txBox="1"/>
          <p:nvPr>
            <p:custDataLst>
              <p:tags r:id="rId51"/>
            </p:custDataLst>
          </p:nvPr>
        </p:nvSpPr>
        <p:spPr>
          <a:xfrm>
            <a:off x="7416824" y="6217567"/>
            <a:ext cx="1691680" cy="307777"/>
          </a:xfrm>
          <a:prstGeom prst="rect">
            <a:avLst/>
          </a:prstGeom>
          <a:noFill/>
        </p:spPr>
        <p:txBody>
          <a:bodyPr wrap="square" rtlCol="0">
            <a:spAutoFit/>
          </a:bodyPr>
          <a:lstStyle/>
          <a:p>
            <a:r>
              <a:rPr lang="fr-FR" sz="1400" dirty="0" smtClean="0"/>
              <a:t>Enjeu prioritaire</a:t>
            </a:r>
            <a:endParaRPr lang="en-US" sz="1400" dirty="0"/>
          </a:p>
        </p:txBody>
      </p:sp>
      <p:sp>
        <p:nvSpPr>
          <p:cNvPr id="69" name="ZoneTexte 68"/>
          <p:cNvSpPr txBox="1"/>
          <p:nvPr>
            <p:custDataLst>
              <p:tags r:id="rId52"/>
            </p:custDataLst>
          </p:nvPr>
        </p:nvSpPr>
        <p:spPr>
          <a:xfrm>
            <a:off x="8460432" y="116632"/>
            <a:ext cx="648072" cy="276999"/>
          </a:xfrm>
          <a:prstGeom prst="rect">
            <a:avLst/>
          </a:prstGeom>
          <a:noFill/>
        </p:spPr>
        <p:txBody>
          <a:bodyPr wrap="square" rtlCol="0">
            <a:spAutoFit/>
          </a:bodyPr>
          <a:lstStyle/>
          <a:p>
            <a:r>
              <a:rPr lang="fr-FR" sz="1200" dirty="0" smtClean="0"/>
              <a:t>p. 7</a:t>
            </a:r>
            <a:endParaRPr lang="en-US" sz="1200" dirty="0"/>
          </a:p>
        </p:txBody>
      </p:sp>
      <p:sp>
        <p:nvSpPr>
          <p:cNvPr id="87" name="ZoneTexte 86"/>
          <p:cNvSpPr txBox="1"/>
          <p:nvPr>
            <p:custDataLst>
              <p:tags r:id="rId53"/>
            </p:custDataLst>
          </p:nvPr>
        </p:nvSpPr>
        <p:spPr>
          <a:xfrm>
            <a:off x="5292080" y="1650253"/>
            <a:ext cx="3744416" cy="461665"/>
          </a:xfrm>
          <a:prstGeom prst="rect">
            <a:avLst/>
          </a:prstGeom>
          <a:solidFill>
            <a:schemeClr val="bg1"/>
          </a:solidFill>
          <a:ln>
            <a:solidFill>
              <a:srgbClr val="153180"/>
            </a:solidFill>
          </a:ln>
        </p:spPr>
        <p:txBody>
          <a:bodyPr wrap="square" rtlCol="0">
            <a:spAutoFit/>
          </a:bodyPr>
          <a:lstStyle/>
          <a:p>
            <a:r>
              <a:rPr lang="fr-FR" sz="1200" i="1" dirty="0" smtClean="0"/>
              <a:t>Au besoin, cliquer sur le </a:t>
            </a:r>
            <a:r>
              <a:rPr lang="fr-FR" sz="1200" i="1" u="sng" dirty="0" smtClean="0"/>
              <a:t>score</a:t>
            </a:r>
            <a:r>
              <a:rPr lang="fr-FR" sz="1200" i="1" dirty="0" smtClean="0"/>
              <a:t> pour avoir le détail</a:t>
            </a:r>
            <a:br>
              <a:rPr lang="fr-FR" sz="1200" i="1" dirty="0" smtClean="0"/>
            </a:br>
            <a:r>
              <a:rPr lang="fr-FR" sz="1200" i="1" dirty="0" smtClean="0"/>
              <a:t>ou sur le </a:t>
            </a:r>
            <a:r>
              <a:rPr lang="fr-FR" sz="1200" i="1" u="sng" dirty="0" smtClean="0"/>
              <a:t>nom de l’enjeu</a:t>
            </a:r>
            <a:r>
              <a:rPr lang="fr-FR" sz="1200" i="1" dirty="0" smtClean="0"/>
              <a:t> pour obtenir la définition.</a:t>
            </a:r>
            <a:endParaRPr lang="en-US" sz="1200" i="1" dirty="0"/>
          </a:p>
        </p:txBody>
      </p:sp>
      <p:sp>
        <p:nvSpPr>
          <p:cNvPr id="68" name="Ellipse 67"/>
          <p:cNvSpPr/>
          <p:nvPr>
            <p:custDataLst>
              <p:tags r:id="rId54"/>
            </p:custDataLst>
          </p:nvPr>
        </p:nvSpPr>
        <p:spPr>
          <a:xfrm>
            <a:off x="2123728" y="6237312"/>
            <a:ext cx="288032" cy="28803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ZoneTexte 69"/>
          <p:cNvSpPr txBox="1"/>
          <p:nvPr>
            <p:custDataLst>
              <p:tags r:id="rId55"/>
            </p:custDataLst>
          </p:nvPr>
        </p:nvSpPr>
        <p:spPr>
          <a:xfrm>
            <a:off x="2483768" y="6237312"/>
            <a:ext cx="1872208" cy="307777"/>
          </a:xfrm>
          <a:prstGeom prst="rect">
            <a:avLst/>
          </a:prstGeom>
          <a:noFill/>
        </p:spPr>
        <p:txBody>
          <a:bodyPr wrap="square" rtlCol="0">
            <a:spAutoFit/>
          </a:bodyPr>
          <a:lstStyle/>
          <a:p>
            <a:r>
              <a:rPr lang="fr-FR" sz="1400" dirty="0" smtClean="0"/>
              <a:t>Niveau intermédiaire</a:t>
            </a:r>
            <a:endParaRPr lang="en-US" sz="1400" dirty="0"/>
          </a:p>
        </p:txBody>
      </p:sp>
      <p:sp>
        <p:nvSpPr>
          <p:cNvPr id="2" name="ZoneTexte 1"/>
          <p:cNvSpPr txBox="1"/>
          <p:nvPr>
            <p:custDataLst>
              <p:tags r:id="rId56"/>
            </p:custDataLst>
          </p:nvPr>
        </p:nvSpPr>
        <p:spPr>
          <a:xfrm>
            <a:off x="683528" y="476672"/>
            <a:ext cx="7272808" cy="1200329"/>
          </a:xfrm>
          <a:prstGeom prst="rect">
            <a:avLst/>
          </a:prstGeom>
          <a:noFill/>
        </p:spPr>
        <p:txBody>
          <a:bodyPr wrap="square" rtlCol="0">
            <a:spAutoFit/>
          </a:bodyPr>
          <a:lstStyle/>
          <a:p>
            <a:r>
              <a:rPr lang="fr-CA" dirty="0" smtClean="0">
                <a:solidFill>
                  <a:srgbClr val="FF0000"/>
                </a:solidFill>
              </a:rPr>
              <a:t>Entrer la cote du responsable développement durable (ou le consultant) dans le milieu du rond, modifier la couleur en fonction de la légende ci-dessous et ajuster sur l’échelle de 1 à 5 – VOIR LA PAGE DES COMMENTAIRES CI-DESSOUS.</a:t>
            </a:r>
            <a:endParaRPr lang="fr-CA"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8.33333E-7 3.7037E-7 L -8.33333E-7 0.27847 " pathEditMode="fixed" rAng="0" ptsTypes="AA">
                                      <p:cBhvr>
                                        <p:cTn id="6" dur="500" spd="-100000" fill="hold"/>
                                        <p:tgtEl>
                                          <p:spTgt spid="56"/>
                                        </p:tgtEl>
                                        <p:attrNameLst>
                                          <p:attrName>ppt_x</p:attrName>
                                          <p:attrName>ppt_y</p:attrName>
                                        </p:attrNameLst>
                                      </p:cBhvr>
                                      <p:rCtr x="0" y="13912"/>
                                    </p:animMotion>
                                  </p:childTnLst>
                                </p:cTn>
                              </p:par>
                              <p:par>
                                <p:cTn id="7" presetID="42" presetClass="path" presetSubtype="0" accel="50000" decel="50000" fill="hold" grpId="0" nodeType="withEffect">
                                  <p:stCondLst>
                                    <p:cond delay="0"/>
                                  </p:stCondLst>
                                  <p:childTnLst>
                                    <p:animMotion origin="layout" path="M -4.72222E-6 1.48148E-6 L -4.72222E-6 0.13125 " pathEditMode="fixed" rAng="0" ptsTypes="AA">
                                      <p:cBhvr>
                                        <p:cTn id="8" dur="500" spd="-100000" fill="hold"/>
                                        <p:tgtEl>
                                          <p:spTgt spid="55"/>
                                        </p:tgtEl>
                                        <p:attrNameLst>
                                          <p:attrName>ppt_x</p:attrName>
                                          <p:attrName>ppt_y</p:attrName>
                                        </p:attrNameLst>
                                      </p:cBhvr>
                                      <p:rCtr x="0" y="6551"/>
                                    </p:animMotion>
                                  </p:childTnLst>
                                </p:cTn>
                              </p:par>
                              <p:par>
                                <p:cTn id="9" presetID="42" presetClass="path" presetSubtype="0" accel="50000" decel="50000" fill="hold" grpId="0" nodeType="withEffect">
                                  <p:stCondLst>
                                    <p:cond delay="0"/>
                                  </p:stCondLst>
                                  <p:childTnLst>
                                    <p:animMotion origin="layout" path="M -1.11111E-6 -4.07407E-6 L -1.11111E-6 0.2257 " pathEditMode="fixed" rAng="0" ptsTypes="AA">
                                      <p:cBhvr>
                                        <p:cTn id="10" dur="500" spd="-100000" fill="hold"/>
                                        <p:tgtEl>
                                          <p:spTgt spid="52"/>
                                        </p:tgtEl>
                                        <p:attrNameLst>
                                          <p:attrName>ppt_x</p:attrName>
                                          <p:attrName>ppt_y</p:attrName>
                                        </p:attrNameLst>
                                      </p:cBhvr>
                                      <p:rCtr x="0" y="11273"/>
                                    </p:animMotion>
                                  </p:childTnLst>
                                </p:cTn>
                              </p:par>
                              <p:par>
                                <p:cTn id="11" presetID="42" presetClass="path" presetSubtype="0" accel="50000" decel="50000" fill="hold" grpId="0" nodeType="withEffect">
                                  <p:stCondLst>
                                    <p:cond delay="0"/>
                                  </p:stCondLst>
                                  <p:childTnLst>
                                    <p:animMotion origin="layout" path="M 2.5E-6 -4.81481E-6 L 2.5E-6 0.33334 " pathEditMode="fixed" rAng="0" ptsTypes="AA">
                                      <p:cBhvr>
                                        <p:cTn id="12" dur="500" spd="-100000" fill="hold"/>
                                        <p:tgtEl>
                                          <p:spTgt spid="53"/>
                                        </p:tgtEl>
                                        <p:attrNameLst>
                                          <p:attrName>ppt_x</p:attrName>
                                          <p:attrName>ppt_y</p:attrName>
                                        </p:attrNameLst>
                                      </p:cBhvr>
                                      <p:rCtr x="0" y="16667"/>
                                    </p:animMotion>
                                  </p:childTnLst>
                                </p:cTn>
                              </p:par>
                              <p:par>
                                <p:cTn id="13" presetID="42" presetClass="path" presetSubtype="0" accel="50000" decel="50000" fill="hold" grpId="0" nodeType="withEffect">
                                  <p:stCondLst>
                                    <p:cond delay="0"/>
                                  </p:stCondLst>
                                  <p:childTnLst>
                                    <p:animMotion origin="layout" path="M 1.11111E-6 4.44444E-6 L 1.11111E-6 0.19421 " pathEditMode="fixed" rAng="0" ptsTypes="AA">
                                      <p:cBhvr>
                                        <p:cTn id="14" dur="500" spd="-100000" fill="hold"/>
                                        <p:tgtEl>
                                          <p:spTgt spid="54"/>
                                        </p:tgtEl>
                                        <p:attrNameLst>
                                          <p:attrName>ppt_x</p:attrName>
                                          <p:attrName>ppt_y</p:attrName>
                                        </p:attrNameLst>
                                      </p:cBhvr>
                                      <p:rCtr x="0" y="9699"/>
                                    </p:animMotion>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checkerboard(across)">
                                      <p:cBhvr>
                                        <p:cTn id="19"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8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Connecteur droit 56"/>
          <p:cNvCxnSpPr/>
          <p:nvPr>
            <p:custDataLst>
              <p:tags r:id="rId1"/>
            </p:custDataLst>
          </p:nvPr>
        </p:nvCxnSpPr>
        <p:spPr>
          <a:xfrm flipV="1">
            <a:off x="3203848"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custDataLst>
              <p:tags r:id="rId2"/>
            </p:custDataLst>
          </p:nvPr>
        </p:nvCxnSpPr>
        <p:spPr>
          <a:xfrm flipV="1">
            <a:off x="1691680"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2402" name="Titre 3"/>
          <p:cNvSpPr>
            <a:spLocks noGrp="1"/>
          </p:cNvSpPr>
          <p:nvPr>
            <p:ph type="title"/>
            <p:custDataLst>
              <p:tags r:id="rId3"/>
            </p:custDataLst>
          </p:nvPr>
        </p:nvSpPr>
        <p:spPr>
          <a:xfrm>
            <a:off x="0" y="0"/>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Résultats – Dimension économique </a:t>
            </a:r>
          </a:p>
        </p:txBody>
      </p:sp>
      <p:sp>
        <p:nvSpPr>
          <p:cNvPr id="3" name="Rectangle 2"/>
          <p:cNvSpPr/>
          <p:nvPr>
            <p:custDataLst>
              <p:tags r:id="rId4"/>
            </p:custDataLst>
          </p:nvPr>
        </p:nvSpPr>
        <p:spPr>
          <a:xfrm>
            <a:off x="6588224" y="4896544"/>
            <a:ext cx="2376264" cy="1700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Connecteur droit avec flèche 3"/>
          <p:cNvCxnSpPr/>
          <p:nvPr>
            <p:custDataLst>
              <p:tags r:id="rId5"/>
            </p:custDataLst>
          </p:nvPr>
        </p:nvCxnSpPr>
        <p:spPr>
          <a:xfrm>
            <a:off x="1043608" y="5013176"/>
            <a:ext cx="770485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custDataLst>
              <p:tags r:id="rId6"/>
            </p:custDataLst>
          </p:nvPr>
        </p:nvCxnSpPr>
        <p:spPr>
          <a:xfrm flipV="1">
            <a:off x="1043608" y="1782108"/>
            <a:ext cx="0" cy="32310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custDataLst>
              <p:tags r:id="rId7"/>
            </p:custDataLst>
          </p:nvPr>
        </p:nvCxnSpPr>
        <p:spPr>
          <a:xfrm flipH="1">
            <a:off x="827584" y="4653136"/>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custDataLst>
              <p:tags r:id="rId8"/>
            </p:custDataLst>
          </p:nvPr>
        </p:nvSpPr>
        <p:spPr>
          <a:xfrm>
            <a:off x="539552" y="4427820"/>
            <a:ext cx="360040" cy="369332"/>
          </a:xfrm>
          <a:prstGeom prst="rect">
            <a:avLst/>
          </a:prstGeom>
          <a:noFill/>
        </p:spPr>
        <p:txBody>
          <a:bodyPr wrap="square" rtlCol="0">
            <a:spAutoFit/>
          </a:bodyPr>
          <a:lstStyle/>
          <a:p>
            <a:r>
              <a:rPr lang="fr-FR" dirty="0" smtClean="0"/>
              <a:t>1</a:t>
            </a:r>
            <a:endParaRPr lang="en-US" dirty="0"/>
          </a:p>
        </p:txBody>
      </p:sp>
      <p:cxnSp>
        <p:nvCxnSpPr>
          <p:cNvPr id="8" name="Connecteur droit 7"/>
          <p:cNvCxnSpPr/>
          <p:nvPr>
            <p:custDataLst>
              <p:tags r:id="rId9"/>
            </p:custDataLst>
          </p:nvPr>
        </p:nvCxnSpPr>
        <p:spPr>
          <a:xfrm flipH="1">
            <a:off x="971600" y="450912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custDataLst>
              <p:tags r:id="rId10"/>
            </p:custDataLst>
          </p:nvPr>
        </p:nvCxnSpPr>
        <p:spPr>
          <a:xfrm flipH="1">
            <a:off x="971600" y="436510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custDataLst>
              <p:tags r:id="rId11"/>
            </p:custDataLst>
          </p:nvPr>
        </p:nvCxnSpPr>
        <p:spPr>
          <a:xfrm flipH="1">
            <a:off x="971600" y="4221088"/>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custDataLst>
              <p:tags r:id="rId12"/>
            </p:custDataLst>
          </p:nvPr>
        </p:nvCxnSpPr>
        <p:spPr>
          <a:xfrm flipH="1">
            <a:off x="971600" y="407707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custDataLst>
              <p:tags r:id="rId13"/>
            </p:custDataLst>
          </p:nvPr>
        </p:nvCxnSpPr>
        <p:spPr>
          <a:xfrm flipH="1">
            <a:off x="827584" y="394234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custDataLst>
              <p:tags r:id="rId14"/>
            </p:custDataLst>
          </p:nvPr>
        </p:nvSpPr>
        <p:spPr>
          <a:xfrm>
            <a:off x="539552" y="3717032"/>
            <a:ext cx="360040" cy="369332"/>
          </a:xfrm>
          <a:prstGeom prst="rect">
            <a:avLst/>
          </a:prstGeom>
          <a:noFill/>
        </p:spPr>
        <p:txBody>
          <a:bodyPr wrap="square" rtlCol="0">
            <a:spAutoFit/>
          </a:bodyPr>
          <a:lstStyle/>
          <a:p>
            <a:r>
              <a:rPr lang="fr-FR" dirty="0" smtClean="0"/>
              <a:t>2</a:t>
            </a:r>
            <a:endParaRPr lang="en-US" dirty="0"/>
          </a:p>
        </p:txBody>
      </p:sp>
      <p:cxnSp>
        <p:nvCxnSpPr>
          <p:cNvPr id="14" name="Connecteur droit 13"/>
          <p:cNvCxnSpPr/>
          <p:nvPr>
            <p:custDataLst>
              <p:tags r:id="rId15"/>
            </p:custDataLst>
          </p:nvPr>
        </p:nvCxnSpPr>
        <p:spPr>
          <a:xfrm flipH="1">
            <a:off x="971600" y="379833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custDataLst>
              <p:tags r:id="rId16"/>
            </p:custDataLst>
          </p:nvPr>
        </p:nvCxnSpPr>
        <p:spPr>
          <a:xfrm flipH="1">
            <a:off x="971600" y="365431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custDataLst>
              <p:tags r:id="rId17"/>
            </p:custDataLst>
          </p:nvPr>
        </p:nvCxnSpPr>
        <p:spPr>
          <a:xfrm flipH="1">
            <a:off x="971600" y="351030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custDataLst>
              <p:tags r:id="rId18"/>
            </p:custDataLst>
          </p:nvPr>
        </p:nvCxnSpPr>
        <p:spPr>
          <a:xfrm flipH="1">
            <a:off x="971600" y="336628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custDataLst>
              <p:tags r:id="rId19"/>
            </p:custDataLst>
          </p:nvPr>
        </p:nvCxnSpPr>
        <p:spPr>
          <a:xfrm flipH="1">
            <a:off x="827584" y="322226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custDataLst>
              <p:tags r:id="rId20"/>
            </p:custDataLst>
          </p:nvPr>
        </p:nvCxnSpPr>
        <p:spPr>
          <a:xfrm flipH="1">
            <a:off x="971600" y="307825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custDataLst>
              <p:tags r:id="rId21"/>
            </p:custDataLst>
          </p:nvPr>
        </p:nvCxnSpPr>
        <p:spPr>
          <a:xfrm flipH="1">
            <a:off x="971600" y="293423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custDataLst>
              <p:tags r:id="rId22"/>
            </p:custDataLst>
          </p:nvPr>
        </p:nvCxnSpPr>
        <p:spPr>
          <a:xfrm flipH="1">
            <a:off x="971600" y="279022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custDataLst>
              <p:tags r:id="rId23"/>
            </p:custDataLst>
          </p:nvPr>
        </p:nvCxnSpPr>
        <p:spPr>
          <a:xfrm flipH="1">
            <a:off x="971600" y="264620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ZoneTexte 22"/>
          <p:cNvSpPr txBox="1"/>
          <p:nvPr>
            <p:custDataLst>
              <p:tags r:id="rId24"/>
            </p:custDataLst>
          </p:nvPr>
        </p:nvSpPr>
        <p:spPr>
          <a:xfrm>
            <a:off x="539552" y="2996952"/>
            <a:ext cx="360040" cy="369332"/>
          </a:xfrm>
          <a:prstGeom prst="rect">
            <a:avLst/>
          </a:prstGeom>
          <a:noFill/>
        </p:spPr>
        <p:txBody>
          <a:bodyPr wrap="square" rtlCol="0">
            <a:spAutoFit/>
          </a:bodyPr>
          <a:lstStyle/>
          <a:p>
            <a:r>
              <a:rPr lang="fr-FR" dirty="0"/>
              <a:t>3</a:t>
            </a:r>
            <a:endParaRPr lang="en-US" dirty="0"/>
          </a:p>
        </p:txBody>
      </p:sp>
      <p:cxnSp>
        <p:nvCxnSpPr>
          <p:cNvPr id="24" name="Connecteur droit 23"/>
          <p:cNvCxnSpPr/>
          <p:nvPr>
            <p:custDataLst>
              <p:tags r:id="rId25"/>
            </p:custDataLst>
          </p:nvPr>
        </p:nvCxnSpPr>
        <p:spPr>
          <a:xfrm flipH="1">
            <a:off x="827584" y="250218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custDataLst>
              <p:tags r:id="rId26"/>
            </p:custDataLst>
          </p:nvPr>
        </p:nvCxnSpPr>
        <p:spPr>
          <a:xfrm flipH="1">
            <a:off x="971600" y="235817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custDataLst>
              <p:tags r:id="rId27"/>
            </p:custDataLst>
          </p:nvPr>
        </p:nvCxnSpPr>
        <p:spPr>
          <a:xfrm flipH="1">
            <a:off x="971600" y="221415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custDataLst>
              <p:tags r:id="rId28"/>
            </p:custDataLst>
          </p:nvPr>
        </p:nvCxnSpPr>
        <p:spPr>
          <a:xfrm flipH="1">
            <a:off x="971600" y="207014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custDataLst>
              <p:tags r:id="rId29"/>
            </p:custDataLst>
          </p:nvPr>
        </p:nvCxnSpPr>
        <p:spPr>
          <a:xfrm flipH="1">
            <a:off x="971600" y="192612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custDataLst>
              <p:tags r:id="rId30"/>
            </p:custDataLst>
          </p:nvPr>
        </p:nvCxnSpPr>
        <p:spPr>
          <a:xfrm flipH="1">
            <a:off x="827584" y="178210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ZoneTexte 29"/>
          <p:cNvSpPr txBox="1"/>
          <p:nvPr>
            <p:custDataLst>
              <p:tags r:id="rId31"/>
            </p:custDataLst>
          </p:nvPr>
        </p:nvSpPr>
        <p:spPr>
          <a:xfrm>
            <a:off x="539552" y="2286164"/>
            <a:ext cx="360040" cy="369332"/>
          </a:xfrm>
          <a:prstGeom prst="rect">
            <a:avLst/>
          </a:prstGeom>
          <a:noFill/>
        </p:spPr>
        <p:txBody>
          <a:bodyPr wrap="square" rtlCol="0">
            <a:spAutoFit/>
          </a:bodyPr>
          <a:lstStyle/>
          <a:p>
            <a:r>
              <a:rPr lang="fr-FR" dirty="0" smtClean="0"/>
              <a:t>4</a:t>
            </a:r>
            <a:endParaRPr lang="en-US" dirty="0"/>
          </a:p>
        </p:txBody>
      </p:sp>
      <p:sp>
        <p:nvSpPr>
          <p:cNvPr id="31" name="ZoneTexte 30"/>
          <p:cNvSpPr txBox="1"/>
          <p:nvPr>
            <p:custDataLst>
              <p:tags r:id="rId32"/>
            </p:custDataLst>
          </p:nvPr>
        </p:nvSpPr>
        <p:spPr>
          <a:xfrm>
            <a:off x="539552" y="1566084"/>
            <a:ext cx="360040" cy="369332"/>
          </a:xfrm>
          <a:prstGeom prst="rect">
            <a:avLst/>
          </a:prstGeom>
          <a:noFill/>
        </p:spPr>
        <p:txBody>
          <a:bodyPr wrap="square" rtlCol="0">
            <a:spAutoFit/>
          </a:bodyPr>
          <a:lstStyle/>
          <a:p>
            <a:r>
              <a:rPr lang="fr-FR" dirty="0" smtClean="0"/>
              <a:t>5</a:t>
            </a:r>
            <a:endParaRPr lang="en-US" dirty="0"/>
          </a:p>
        </p:txBody>
      </p:sp>
      <p:sp>
        <p:nvSpPr>
          <p:cNvPr id="32" name="Ellipse 31">
            <a:hlinkClick r:id="rId58" action="ppaction://hlinksldjump"/>
          </p:cNvPr>
          <p:cNvSpPr/>
          <p:nvPr>
            <p:custDataLst>
              <p:tags r:id="rId33"/>
            </p:custDataLst>
          </p:nvPr>
        </p:nvSpPr>
        <p:spPr>
          <a:xfrm>
            <a:off x="1403648" y="3474296"/>
            <a:ext cx="720080" cy="648072"/>
          </a:xfrm>
          <a:prstGeom prst="ellipse">
            <a:avLst/>
          </a:prstGeom>
          <a:solidFill>
            <a:schemeClr val="accent2"/>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Ellipse 32">
            <a:hlinkClick r:id="rId59" action="ppaction://hlinksldjump"/>
          </p:cNvPr>
          <p:cNvSpPr/>
          <p:nvPr>
            <p:custDataLst>
              <p:tags r:id="rId34"/>
            </p:custDataLst>
          </p:nvPr>
        </p:nvSpPr>
        <p:spPr>
          <a:xfrm>
            <a:off x="2843808" y="3825044"/>
            <a:ext cx="720080" cy="648072"/>
          </a:xfrm>
          <a:prstGeom prst="ellipse">
            <a:avLst/>
          </a:prstGeom>
          <a:solidFill>
            <a:schemeClr val="accent2"/>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ZoneTexte 36">
            <a:hlinkClick r:id="rId60" action="ppaction://hlinksldjump"/>
          </p:cNvPr>
          <p:cNvSpPr txBox="1"/>
          <p:nvPr>
            <p:custDataLst>
              <p:tags r:id="rId35"/>
            </p:custDataLst>
          </p:nvPr>
        </p:nvSpPr>
        <p:spPr>
          <a:xfrm>
            <a:off x="7236296" y="5066600"/>
            <a:ext cx="1584176" cy="738664"/>
          </a:xfrm>
          <a:prstGeom prst="rect">
            <a:avLst/>
          </a:prstGeom>
          <a:noFill/>
        </p:spPr>
        <p:txBody>
          <a:bodyPr wrap="square" rtlCol="0">
            <a:spAutoFit/>
          </a:bodyPr>
          <a:lstStyle/>
          <a:p>
            <a:pPr algn="ctr"/>
            <a:r>
              <a:rPr lang="fr-FR" sz="1400" dirty="0" smtClean="0"/>
              <a:t>Impact sur le développement local</a:t>
            </a:r>
            <a:endParaRPr lang="en-US" sz="1400" dirty="0"/>
          </a:p>
        </p:txBody>
      </p:sp>
      <p:sp>
        <p:nvSpPr>
          <p:cNvPr id="38" name="ZoneTexte 37">
            <a:hlinkClick r:id="rId60" action="ppaction://hlinksldjump"/>
          </p:cNvPr>
          <p:cNvSpPr txBox="1"/>
          <p:nvPr>
            <p:custDataLst>
              <p:tags r:id="rId36"/>
            </p:custDataLst>
          </p:nvPr>
        </p:nvSpPr>
        <p:spPr>
          <a:xfrm>
            <a:off x="5652120" y="5085184"/>
            <a:ext cx="1656184" cy="523220"/>
          </a:xfrm>
          <a:prstGeom prst="rect">
            <a:avLst/>
          </a:prstGeom>
          <a:noFill/>
        </p:spPr>
        <p:txBody>
          <a:bodyPr wrap="square" rtlCol="0">
            <a:spAutoFit/>
          </a:bodyPr>
          <a:lstStyle/>
          <a:p>
            <a:pPr algn="ctr"/>
            <a:r>
              <a:rPr lang="fr-FR" sz="1400" dirty="0" smtClean="0"/>
              <a:t>Pratiques d’achat responsable</a:t>
            </a:r>
            <a:endParaRPr lang="en-US" sz="1400" dirty="0"/>
          </a:p>
        </p:txBody>
      </p:sp>
      <p:sp>
        <p:nvSpPr>
          <p:cNvPr id="39" name="ZoneTexte 38">
            <a:hlinkClick r:id="rId60" action="ppaction://hlinksldjump"/>
          </p:cNvPr>
          <p:cNvSpPr txBox="1"/>
          <p:nvPr>
            <p:custDataLst>
              <p:tags r:id="rId37"/>
            </p:custDataLst>
          </p:nvPr>
        </p:nvSpPr>
        <p:spPr>
          <a:xfrm>
            <a:off x="1043608" y="5085184"/>
            <a:ext cx="1440160" cy="523220"/>
          </a:xfrm>
          <a:prstGeom prst="rect">
            <a:avLst/>
          </a:prstGeom>
          <a:noFill/>
        </p:spPr>
        <p:txBody>
          <a:bodyPr wrap="square" rtlCol="0">
            <a:spAutoFit/>
          </a:bodyPr>
          <a:lstStyle/>
          <a:p>
            <a:pPr algn="ctr"/>
            <a:r>
              <a:rPr lang="fr-FR" sz="1400" dirty="0" smtClean="0"/>
              <a:t>Contrôle</a:t>
            </a:r>
            <a:br>
              <a:rPr lang="fr-FR" sz="1400" dirty="0" smtClean="0"/>
            </a:br>
            <a:r>
              <a:rPr lang="fr-FR" sz="1400" dirty="0" smtClean="0"/>
              <a:t>de la rentabilité</a:t>
            </a:r>
            <a:endParaRPr lang="en-US" sz="1400" dirty="0"/>
          </a:p>
        </p:txBody>
      </p:sp>
      <p:sp>
        <p:nvSpPr>
          <p:cNvPr id="40" name="ZoneTexte 39">
            <a:hlinkClick r:id="rId60" action="ppaction://hlinksldjump"/>
          </p:cNvPr>
          <p:cNvSpPr txBox="1"/>
          <p:nvPr>
            <p:custDataLst>
              <p:tags r:id="rId38"/>
            </p:custDataLst>
          </p:nvPr>
        </p:nvSpPr>
        <p:spPr>
          <a:xfrm>
            <a:off x="2627784" y="5085184"/>
            <a:ext cx="1368152" cy="523220"/>
          </a:xfrm>
          <a:prstGeom prst="rect">
            <a:avLst/>
          </a:prstGeom>
          <a:noFill/>
        </p:spPr>
        <p:txBody>
          <a:bodyPr wrap="square" rtlCol="0">
            <a:spAutoFit/>
          </a:bodyPr>
          <a:lstStyle/>
          <a:p>
            <a:r>
              <a:rPr lang="fr-FR" sz="1400" dirty="0" smtClean="0"/>
              <a:t>Pérennité de l’organisation</a:t>
            </a:r>
            <a:endParaRPr lang="en-US" sz="1400" dirty="0"/>
          </a:p>
        </p:txBody>
      </p:sp>
      <p:sp>
        <p:nvSpPr>
          <p:cNvPr id="41" name="ZoneTexte 40">
            <a:hlinkClick r:id="rId60" action="ppaction://hlinksldjump"/>
          </p:cNvPr>
          <p:cNvSpPr txBox="1"/>
          <p:nvPr>
            <p:custDataLst>
              <p:tags r:id="rId39"/>
            </p:custDataLst>
          </p:nvPr>
        </p:nvSpPr>
        <p:spPr>
          <a:xfrm>
            <a:off x="3995936" y="5085184"/>
            <a:ext cx="1584176" cy="523220"/>
          </a:xfrm>
          <a:prstGeom prst="rect">
            <a:avLst/>
          </a:prstGeom>
          <a:noFill/>
        </p:spPr>
        <p:txBody>
          <a:bodyPr wrap="square" rtlCol="0">
            <a:spAutoFit/>
          </a:bodyPr>
          <a:lstStyle/>
          <a:p>
            <a:pPr algn="ctr"/>
            <a:r>
              <a:rPr lang="fr-FR" sz="1400" dirty="0" smtClean="0"/>
              <a:t>Pratiques d’investissement</a:t>
            </a:r>
            <a:endParaRPr lang="en-US" sz="1400" dirty="0"/>
          </a:p>
        </p:txBody>
      </p:sp>
      <p:cxnSp>
        <p:nvCxnSpPr>
          <p:cNvPr id="58" name="Connecteur droit 57"/>
          <p:cNvCxnSpPr/>
          <p:nvPr>
            <p:custDataLst>
              <p:tags r:id="rId40"/>
            </p:custDataLst>
          </p:nvPr>
        </p:nvCxnSpPr>
        <p:spPr>
          <a:xfrm flipV="1">
            <a:off x="4716096"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Ellipse 33">
            <a:hlinkClick r:id="rId61" action="ppaction://hlinksldjump"/>
          </p:cNvPr>
          <p:cNvSpPr/>
          <p:nvPr>
            <p:custDataLst>
              <p:tags r:id="rId41"/>
            </p:custDataLst>
          </p:nvPr>
        </p:nvSpPr>
        <p:spPr>
          <a:xfrm>
            <a:off x="4403616" y="2789228"/>
            <a:ext cx="720000" cy="6480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9" name="Connecteur droit 58"/>
          <p:cNvCxnSpPr/>
          <p:nvPr>
            <p:custDataLst>
              <p:tags r:id="rId42"/>
            </p:custDataLst>
          </p:nvPr>
        </p:nvCxnSpPr>
        <p:spPr>
          <a:xfrm flipV="1">
            <a:off x="6300192"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Ellipse 34">
            <a:hlinkClick r:id="rId62" action="ppaction://hlinksldjump"/>
          </p:cNvPr>
          <p:cNvSpPr/>
          <p:nvPr>
            <p:custDataLst>
              <p:tags r:id="rId43"/>
            </p:custDataLst>
          </p:nvPr>
        </p:nvSpPr>
        <p:spPr>
          <a:xfrm>
            <a:off x="5897076" y="2996952"/>
            <a:ext cx="720080" cy="64807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0" name="Connecteur droit 59"/>
          <p:cNvCxnSpPr/>
          <p:nvPr>
            <p:custDataLst>
              <p:tags r:id="rId44"/>
            </p:custDataLst>
          </p:nvPr>
        </p:nvCxnSpPr>
        <p:spPr>
          <a:xfrm flipV="1">
            <a:off x="7884368"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Ellipse 35">
            <a:hlinkClick r:id="rId63" action="ppaction://hlinksldjump"/>
          </p:cNvPr>
          <p:cNvSpPr/>
          <p:nvPr>
            <p:custDataLst>
              <p:tags r:id="rId45"/>
            </p:custDataLst>
          </p:nvPr>
        </p:nvSpPr>
        <p:spPr>
          <a:xfrm>
            <a:off x="7517804" y="3084994"/>
            <a:ext cx="720000" cy="6480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ZoneTexte 55"/>
          <p:cNvSpPr txBox="1"/>
          <p:nvPr>
            <p:custDataLst>
              <p:tags r:id="rId46"/>
            </p:custDataLst>
          </p:nvPr>
        </p:nvSpPr>
        <p:spPr>
          <a:xfrm>
            <a:off x="8460432" y="116632"/>
            <a:ext cx="648072" cy="276999"/>
          </a:xfrm>
          <a:prstGeom prst="rect">
            <a:avLst/>
          </a:prstGeom>
          <a:noFill/>
        </p:spPr>
        <p:txBody>
          <a:bodyPr wrap="square" rtlCol="0">
            <a:spAutoFit/>
          </a:bodyPr>
          <a:lstStyle/>
          <a:p>
            <a:r>
              <a:rPr lang="fr-FR" sz="1200" dirty="0" smtClean="0"/>
              <a:t>p. 8</a:t>
            </a:r>
            <a:endParaRPr lang="en-US" sz="1200" dirty="0"/>
          </a:p>
        </p:txBody>
      </p:sp>
      <p:sp>
        <p:nvSpPr>
          <p:cNvPr id="73" name="ZoneTexte 72"/>
          <p:cNvSpPr txBox="1"/>
          <p:nvPr>
            <p:custDataLst>
              <p:tags r:id="rId47"/>
            </p:custDataLst>
          </p:nvPr>
        </p:nvSpPr>
        <p:spPr>
          <a:xfrm>
            <a:off x="5292080" y="1268760"/>
            <a:ext cx="3744416" cy="461665"/>
          </a:xfrm>
          <a:prstGeom prst="rect">
            <a:avLst/>
          </a:prstGeom>
          <a:solidFill>
            <a:schemeClr val="bg1"/>
          </a:solidFill>
          <a:ln>
            <a:solidFill>
              <a:srgbClr val="153180"/>
            </a:solidFill>
          </a:ln>
        </p:spPr>
        <p:txBody>
          <a:bodyPr wrap="square" rtlCol="0">
            <a:spAutoFit/>
          </a:bodyPr>
          <a:lstStyle/>
          <a:p>
            <a:r>
              <a:rPr lang="fr-FR" sz="1200" i="1" dirty="0"/>
              <a:t>Au besoin, cliquer sur le </a:t>
            </a:r>
            <a:r>
              <a:rPr lang="fr-FR" sz="1200" i="1" u="sng" dirty="0"/>
              <a:t>score</a:t>
            </a:r>
            <a:r>
              <a:rPr lang="fr-FR" sz="1200" i="1" dirty="0"/>
              <a:t> pour avoir le détail</a:t>
            </a:r>
            <a:br>
              <a:rPr lang="fr-FR" sz="1200" i="1" dirty="0"/>
            </a:br>
            <a:r>
              <a:rPr lang="fr-FR" sz="1200" i="1" dirty="0"/>
              <a:t>ou sur le </a:t>
            </a:r>
            <a:r>
              <a:rPr lang="fr-FR" sz="1200" i="1" u="sng" dirty="0"/>
              <a:t>nom de l’enjeu</a:t>
            </a:r>
            <a:r>
              <a:rPr lang="fr-FR" sz="1200" i="1" dirty="0"/>
              <a:t> pour obtenir la définition.</a:t>
            </a:r>
            <a:endParaRPr lang="en-US" sz="1200" i="1" dirty="0"/>
          </a:p>
        </p:txBody>
      </p:sp>
      <p:sp>
        <p:nvSpPr>
          <p:cNvPr id="55" name="ZoneTexte 54"/>
          <p:cNvSpPr txBox="1"/>
          <p:nvPr>
            <p:custDataLst>
              <p:tags r:id="rId48"/>
            </p:custDataLst>
          </p:nvPr>
        </p:nvSpPr>
        <p:spPr>
          <a:xfrm>
            <a:off x="827584" y="6237313"/>
            <a:ext cx="1224136" cy="307777"/>
          </a:xfrm>
          <a:prstGeom prst="rect">
            <a:avLst/>
          </a:prstGeom>
          <a:noFill/>
        </p:spPr>
        <p:txBody>
          <a:bodyPr wrap="square" rtlCol="0">
            <a:spAutoFit/>
          </a:bodyPr>
          <a:lstStyle/>
          <a:p>
            <a:r>
              <a:rPr lang="fr-FR" sz="1400" dirty="0" smtClean="0"/>
              <a:t>Point fort</a:t>
            </a:r>
            <a:endParaRPr lang="en-US" sz="1400" dirty="0"/>
          </a:p>
        </p:txBody>
      </p:sp>
      <p:sp>
        <p:nvSpPr>
          <p:cNvPr id="61" name="ZoneTexte 60"/>
          <p:cNvSpPr txBox="1"/>
          <p:nvPr>
            <p:custDataLst>
              <p:tags r:id="rId49"/>
            </p:custDataLst>
          </p:nvPr>
        </p:nvSpPr>
        <p:spPr>
          <a:xfrm>
            <a:off x="5112568" y="6217567"/>
            <a:ext cx="1691680" cy="307777"/>
          </a:xfrm>
          <a:prstGeom prst="rect">
            <a:avLst/>
          </a:prstGeom>
          <a:noFill/>
        </p:spPr>
        <p:txBody>
          <a:bodyPr wrap="square" rtlCol="0">
            <a:spAutoFit/>
          </a:bodyPr>
          <a:lstStyle/>
          <a:p>
            <a:r>
              <a:rPr lang="fr-FR" sz="1400" dirty="0" smtClean="0"/>
              <a:t>Point à améliorer</a:t>
            </a:r>
            <a:endParaRPr lang="en-US" sz="1400" dirty="0"/>
          </a:p>
        </p:txBody>
      </p:sp>
      <p:sp>
        <p:nvSpPr>
          <p:cNvPr id="62" name="Ellipse 61"/>
          <p:cNvSpPr/>
          <p:nvPr>
            <p:custDataLst>
              <p:tags r:id="rId50"/>
            </p:custDataLst>
          </p:nvPr>
        </p:nvSpPr>
        <p:spPr>
          <a:xfrm>
            <a:off x="467544" y="6237312"/>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Ellipse 62"/>
          <p:cNvSpPr/>
          <p:nvPr>
            <p:custDataLst>
              <p:tags r:id="rId51"/>
            </p:custDataLst>
          </p:nvPr>
        </p:nvSpPr>
        <p:spPr>
          <a:xfrm>
            <a:off x="4716016" y="6237312"/>
            <a:ext cx="288032" cy="2964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Ellipse 63"/>
          <p:cNvSpPr/>
          <p:nvPr>
            <p:custDataLst>
              <p:tags r:id="rId52"/>
            </p:custDataLst>
          </p:nvPr>
        </p:nvSpPr>
        <p:spPr>
          <a:xfrm>
            <a:off x="7020272" y="6228928"/>
            <a:ext cx="288032" cy="2964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ZoneTexte 64"/>
          <p:cNvSpPr txBox="1"/>
          <p:nvPr>
            <p:custDataLst>
              <p:tags r:id="rId53"/>
            </p:custDataLst>
          </p:nvPr>
        </p:nvSpPr>
        <p:spPr>
          <a:xfrm>
            <a:off x="7416824" y="6217567"/>
            <a:ext cx="1691680" cy="307777"/>
          </a:xfrm>
          <a:prstGeom prst="rect">
            <a:avLst/>
          </a:prstGeom>
          <a:noFill/>
        </p:spPr>
        <p:txBody>
          <a:bodyPr wrap="square" rtlCol="0">
            <a:spAutoFit/>
          </a:bodyPr>
          <a:lstStyle/>
          <a:p>
            <a:r>
              <a:rPr lang="fr-FR" sz="1400" dirty="0" smtClean="0"/>
              <a:t>Enjeu prioritaire</a:t>
            </a:r>
            <a:endParaRPr lang="en-US" sz="1400" dirty="0"/>
          </a:p>
        </p:txBody>
      </p:sp>
      <p:sp>
        <p:nvSpPr>
          <p:cNvPr id="66" name="Ellipse 65"/>
          <p:cNvSpPr/>
          <p:nvPr>
            <p:custDataLst>
              <p:tags r:id="rId54"/>
            </p:custDataLst>
          </p:nvPr>
        </p:nvSpPr>
        <p:spPr>
          <a:xfrm>
            <a:off x="2123728" y="6237312"/>
            <a:ext cx="288032" cy="28803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ZoneTexte 66"/>
          <p:cNvSpPr txBox="1"/>
          <p:nvPr>
            <p:custDataLst>
              <p:tags r:id="rId55"/>
            </p:custDataLst>
          </p:nvPr>
        </p:nvSpPr>
        <p:spPr>
          <a:xfrm>
            <a:off x="2483768" y="6237312"/>
            <a:ext cx="1872208" cy="307777"/>
          </a:xfrm>
          <a:prstGeom prst="rect">
            <a:avLst/>
          </a:prstGeom>
          <a:noFill/>
        </p:spPr>
        <p:txBody>
          <a:bodyPr wrap="square" rtlCol="0">
            <a:spAutoFit/>
          </a:bodyPr>
          <a:lstStyle/>
          <a:p>
            <a:r>
              <a:rPr lang="fr-FR" sz="1400" dirty="0" smtClean="0"/>
              <a:t>Niveau intermédiaire</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decel="50000" fill="hold" grpId="1" nodeType="withEffect">
                                  <p:stCondLst>
                                    <p:cond delay="0"/>
                                  </p:stCondLst>
                                  <p:childTnLst>
                                    <p:animMotion origin="layout" path="M 0.00017 0.06829 L 4.16667E-6 -1.48148E-6 " pathEditMode="relative" rAng="0" ptsTypes="AA">
                                      <p:cBhvr>
                                        <p:cTn id="6" dur="400" fill="hold"/>
                                        <p:tgtEl>
                                          <p:spTgt spid="32"/>
                                        </p:tgtEl>
                                        <p:attrNameLst>
                                          <p:attrName>ppt_x</p:attrName>
                                          <p:attrName>ppt_y</p:attrName>
                                        </p:attrNameLst>
                                      </p:cBhvr>
                                      <p:rCtr x="-17" y="-3426"/>
                                    </p:animMotion>
                                  </p:childTnLst>
                                </p:cTn>
                              </p:par>
                              <p:par>
                                <p:cTn id="7" presetID="64" presetClass="path" presetSubtype="0" decel="50000" fill="hold" grpId="0" nodeType="withEffect">
                                  <p:stCondLst>
                                    <p:cond delay="0"/>
                                  </p:stCondLst>
                                  <p:childTnLst>
                                    <p:animMotion origin="layout" path="M 2.77778E-6 0.1419 L 2.77778E-6 -3.7037E-7 " pathEditMode="fixed" rAng="0" ptsTypes="AA">
                                      <p:cBhvr>
                                        <p:cTn id="8" dur="400" fill="hold"/>
                                        <p:tgtEl>
                                          <p:spTgt spid="33"/>
                                        </p:tgtEl>
                                        <p:attrNameLst>
                                          <p:attrName>ppt_x</p:attrName>
                                          <p:attrName>ppt_y</p:attrName>
                                        </p:attrNameLst>
                                      </p:cBhvr>
                                      <p:rCtr x="0" y="-7106"/>
                                    </p:animMotion>
                                  </p:childTnLst>
                                </p:cTn>
                              </p:par>
                              <p:par>
                                <p:cTn id="9" presetID="64" presetClass="path" presetSubtype="0" decel="50000" fill="hold" grpId="0" nodeType="withEffect">
                                  <p:stCondLst>
                                    <p:cond delay="0"/>
                                  </p:stCondLst>
                                  <p:childTnLst>
                                    <p:animMotion origin="layout" path="M 1.38889E-6 0.21783 L 1.38889E-6 -4.81481E-6 " pathEditMode="relative" rAng="0" ptsTypes="AA">
                                      <p:cBhvr>
                                        <p:cTn id="10" dur="400" fill="hold"/>
                                        <p:tgtEl>
                                          <p:spTgt spid="34"/>
                                        </p:tgtEl>
                                        <p:attrNameLst>
                                          <p:attrName>ppt_x</p:attrName>
                                          <p:attrName>ppt_y</p:attrName>
                                        </p:attrNameLst>
                                      </p:cBhvr>
                                      <p:rCtr x="0" y="-10903"/>
                                    </p:animMotion>
                                  </p:childTnLst>
                                </p:cTn>
                              </p:par>
                              <p:par>
                                <p:cTn id="11" presetID="64" presetClass="path" presetSubtype="0" decel="50000" fill="hold" grpId="0" nodeType="withEffect">
                                  <p:stCondLst>
                                    <p:cond delay="0"/>
                                  </p:stCondLst>
                                  <p:childTnLst>
                                    <p:animMotion origin="layout" path="M -2.5E-6 0.16805 L -2.5E-6 3.7037E-6 " pathEditMode="relative" rAng="0" ptsTypes="AA">
                                      <p:cBhvr>
                                        <p:cTn id="12" dur="400" fill="hold"/>
                                        <p:tgtEl>
                                          <p:spTgt spid="35"/>
                                        </p:tgtEl>
                                        <p:attrNameLst>
                                          <p:attrName>ppt_x</p:attrName>
                                          <p:attrName>ppt_y</p:attrName>
                                        </p:attrNameLst>
                                      </p:cBhvr>
                                      <p:rCtr x="0" y="-8403"/>
                                    </p:animMotion>
                                  </p:childTnLst>
                                </p:cTn>
                              </p:par>
                              <p:par>
                                <p:cTn id="13" presetID="64" presetClass="path" presetSubtype="0" decel="50000" fill="hold" grpId="0" nodeType="withEffect">
                                  <p:stCondLst>
                                    <p:cond delay="0"/>
                                  </p:stCondLst>
                                  <p:childTnLst>
                                    <p:animMotion origin="layout" path="M 1.11111E-6 0.19444 L 1.11111E-6 2.59259E-6 " pathEditMode="relative" rAng="0" ptsTypes="AA">
                                      <p:cBhvr>
                                        <p:cTn id="14" dur="400" fill="hold"/>
                                        <p:tgtEl>
                                          <p:spTgt spid="36"/>
                                        </p:tgtEl>
                                        <p:attrNameLst>
                                          <p:attrName>ppt_x</p:attrName>
                                          <p:attrName>ppt_y</p:attrName>
                                        </p:attrNameLst>
                                      </p:cBhvr>
                                      <p:rCtr x="0" y="-9722"/>
                                    </p:animMotion>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checkerboard(across)">
                                      <p:cBhvr>
                                        <p:cTn id="19" dur="2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1" animBg="1"/>
      <p:bldP spid="33" grpId="0" animBg="1"/>
      <p:bldP spid="34" grpId="0" animBg="1"/>
      <p:bldP spid="35" grpId="0" animBg="1"/>
      <p:bldP spid="36" grpId="0" animBg="1"/>
      <p:bldP spid="7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Connecteur droit 54"/>
          <p:cNvCxnSpPr/>
          <p:nvPr>
            <p:custDataLst>
              <p:tags r:id="rId1"/>
            </p:custDataLst>
          </p:nvPr>
        </p:nvCxnSpPr>
        <p:spPr>
          <a:xfrm flipV="1">
            <a:off x="1691680"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Connecteur droit 55"/>
          <p:cNvCxnSpPr/>
          <p:nvPr>
            <p:custDataLst>
              <p:tags r:id="rId2"/>
            </p:custDataLst>
          </p:nvPr>
        </p:nvCxnSpPr>
        <p:spPr>
          <a:xfrm flipV="1">
            <a:off x="3203848"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Connecteur droit 56"/>
          <p:cNvCxnSpPr/>
          <p:nvPr>
            <p:custDataLst>
              <p:tags r:id="rId3"/>
            </p:custDataLst>
          </p:nvPr>
        </p:nvCxnSpPr>
        <p:spPr>
          <a:xfrm flipV="1">
            <a:off x="4788024"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custDataLst>
              <p:tags r:id="rId4"/>
            </p:custDataLst>
          </p:nvPr>
        </p:nvCxnSpPr>
        <p:spPr>
          <a:xfrm flipV="1">
            <a:off x="6300192"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custDataLst>
              <p:tags r:id="rId5"/>
            </p:custDataLst>
          </p:nvPr>
        </p:nvCxnSpPr>
        <p:spPr>
          <a:xfrm flipV="1">
            <a:off x="7740352" y="1988840"/>
            <a:ext cx="0" cy="302433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2402" name="Titre 3"/>
          <p:cNvSpPr>
            <a:spLocks noGrp="1"/>
          </p:cNvSpPr>
          <p:nvPr>
            <p:ph type="title"/>
            <p:custDataLst>
              <p:tags r:id="rId6"/>
            </p:custDataLst>
          </p:nvPr>
        </p:nvSpPr>
        <p:spPr>
          <a:xfrm>
            <a:off x="0" y="0"/>
            <a:ext cx="9144000" cy="796925"/>
          </a:xfrm>
        </p:spPr>
        <p:txBody>
          <a:bodyPr rtlCol="0" anchor="t">
            <a:normAutofit/>
          </a:bodyPr>
          <a:lstStyle/>
          <a:p>
            <a:pPr defTabSz="898525" fontAlgn="auto">
              <a:spcAft>
                <a:spcPts val="0"/>
              </a:spcAft>
              <a:tabLst>
                <a:tab pos="898525" algn="l"/>
              </a:tabLst>
              <a:defRPr/>
            </a:pPr>
            <a:r>
              <a:rPr lang="fr-CA" sz="3200" dirty="0" smtClean="0">
                <a:ea typeface="ヒラギノ角ゴ Pro W3" pitchFamily="16" charset="-128"/>
              </a:rPr>
              <a:t>Résultats – Dimension sociale </a:t>
            </a:r>
          </a:p>
        </p:txBody>
      </p:sp>
      <p:sp>
        <p:nvSpPr>
          <p:cNvPr id="3" name="Rectangle 2"/>
          <p:cNvSpPr/>
          <p:nvPr>
            <p:custDataLst>
              <p:tags r:id="rId7"/>
            </p:custDataLst>
          </p:nvPr>
        </p:nvSpPr>
        <p:spPr>
          <a:xfrm>
            <a:off x="6588224" y="5229200"/>
            <a:ext cx="2376264" cy="1368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Connecteur droit avec flèche 3"/>
          <p:cNvCxnSpPr/>
          <p:nvPr>
            <p:custDataLst>
              <p:tags r:id="rId8"/>
            </p:custDataLst>
          </p:nvPr>
        </p:nvCxnSpPr>
        <p:spPr>
          <a:xfrm>
            <a:off x="1115616" y="5013176"/>
            <a:ext cx="7344816"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custDataLst>
              <p:tags r:id="rId9"/>
            </p:custDataLst>
          </p:nvPr>
        </p:nvCxnSpPr>
        <p:spPr>
          <a:xfrm flipV="1">
            <a:off x="1115616" y="1782108"/>
            <a:ext cx="0" cy="32310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custDataLst>
              <p:tags r:id="rId10"/>
            </p:custDataLst>
          </p:nvPr>
        </p:nvCxnSpPr>
        <p:spPr>
          <a:xfrm flipH="1">
            <a:off x="899592" y="4653136"/>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custDataLst>
              <p:tags r:id="rId11"/>
            </p:custDataLst>
          </p:nvPr>
        </p:nvSpPr>
        <p:spPr>
          <a:xfrm>
            <a:off x="611560" y="4427820"/>
            <a:ext cx="360040" cy="369332"/>
          </a:xfrm>
          <a:prstGeom prst="rect">
            <a:avLst/>
          </a:prstGeom>
          <a:noFill/>
        </p:spPr>
        <p:txBody>
          <a:bodyPr wrap="square" rtlCol="0">
            <a:spAutoFit/>
          </a:bodyPr>
          <a:lstStyle/>
          <a:p>
            <a:r>
              <a:rPr lang="fr-FR" dirty="0" smtClean="0"/>
              <a:t>1</a:t>
            </a:r>
            <a:endParaRPr lang="en-US" dirty="0"/>
          </a:p>
        </p:txBody>
      </p:sp>
      <p:cxnSp>
        <p:nvCxnSpPr>
          <p:cNvPr id="8" name="Connecteur droit 7"/>
          <p:cNvCxnSpPr/>
          <p:nvPr>
            <p:custDataLst>
              <p:tags r:id="rId12"/>
            </p:custDataLst>
          </p:nvPr>
        </p:nvCxnSpPr>
        <p:spPr>
          <a:xfrm flipH="1">
            <a:off x="1043608" y="450912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custDataLst>
              <p:tags r:id="rId13"/>
            </p:custDataLst>
          </p:nvPr>
        </p:nvCxnSpPr>
        <p:spPr>
          <a:xfrm flipH="1">
            <a:off x="1043608" y="436510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custDataLst>
              <p:tags r:id="rId14"/>
            </p:custDataLst>
          </p:nvPr>
        </p:nvCxnSpPr>
        <p:spPr>
          <a:xfrm flipH="1">
            <a:off x="1043608" y="4221088"/>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custDataLst>
              <p:tags r:id="rId15"/>
            </p:custDataLst>
          </p:nvPr>
        </p:nvCxnSpPr>
        <p:spPr>
          <a:xfrm flipH="1">
            <a:off x="1043608" y="407707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custDataLst>
              <p:tags r:id="rId16"/>
            </p:custDataLst>
          </p:nvPr>
        </p:nvCxnSpPr>
        <p:spPr>
          <a:xfrm flipH="1">
            <a:off x="899592" y="394234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custDataLst>
              <p:tags r:id="rId17"/>
            </p:custDataLst>
          </p:nvPr>
        </p:nvSpPr>
        <p:spPr>
          <a:xfrm>
            <a:off x="611560" y="3717032"/>
            <a:ext cx="360040" cy="369332"/>
          </a:xfrm>
          <a:prstGeom prst="rect">
            <a:avLst/>
          </a:prstGeom>
          <a:noFill/>
        </p:spPr>
        <p:txBody>
          <a:bodyPr wrap="square" rtlCol="0">
            <a:spAutoFit/>
          </a:bodyPr>
          <a:lstStyle/>
          <a:p>
            <a:r>
              <a:rPr lang="fr-FR" dirty="0" smtClean="0"/>
              <a:t>2</a:t>
            </a:r>
            <a:endParaRPr lang="en-US" dirty="0"/>
          </a:p>
        </p:txBody>
      </p:sp>
      <p:cxnSp>
        <p:nvCxnSpPr>
          <p:cNvPr id="14" name="Connecteur droit 13"/>
          <p:cNvCxnSpPr/>
          <p:nvPr>
            <p:custDataLst>
              <p:tags r:id="rId18"/>
            </p:custDataLst>
          </p:nvPr>
        </p:nvCxnSpPr>
        <p:spPr>
          <a:xfrm flipH="1">
            <a:off x="1043608" y="379833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custDataLst>
              <p:tags r:id="rId19"/>
            </p:custDataLst>
          </p:nvPr>
        </p:nvCxnSpPr>
        <p:spPr>
          <a:xfrm flipH="1">
            <a:off x="1043608" y="365431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custDataLst>
              <p:tags r:id="rId20"/>
            </p:custDataLst>
          </p:nvPr>
        </p:nvCxnSpPr>
        <p:spPr>
          <a:xfrm flipH="1">
            <a:off x="1043608" y="351030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custDataLst>
              <p:tags r:id="rId21"/>
            </p:custDataLst>
          </p:nvPr>
        </p:nvCxnSpPr>
        <p:spPr>
          <a:xfrm flipH="1">
            <a:off x="1043608" y="336628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custDataLst>
              <p:tags r:id="rId22"/>
            </p:custDataLst>
          </p:nvPr>
        </p:nvCxnSpPr>
        <p:spPr>
          <a:xfrm flipH="1">
            <a:off x="899592" y="322226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custDataLst>
              <p:tags r:id="rId23"/>
            </p:custDataLst>
          </p:nvPr>
        </p:nvCxnSpPr>
        <p:spPr>
          <a:xfrm flipH="1">
            <a:off x="1043608" y="307825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custDataLst>
              <p:tags r:id="rId24"/>
            </p:custDataLst>
          </p:nvPr>
        </p:nvCxnSpPr>
        <p:spPr>
          <a:xfrm flipH="1">
            <a:off x="1043608" y="293423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custDataLst>
              <p:tags r:id="rId25"/>
            </p:custDataLst>
          </p:nvPr>
        </p:nvCxnSpPr>
        <p:spPr>
          <a:xfrm flipH="1">
            <a:off x="1043608" y="279022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custDataLst>
              <p:tags r:id="rId26"/>
            </p:custDataLst>
          </p:nvPr>
        </p:nvCxnSpPr>
        <p:spPr>
          <a:xfrm flipH="1">
            <a:off x="1043608" y="264620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ZoneTexte 22"/>
          <p:cNvSpPr txBox="1"/>
          <p:nvPr>
            <p:custDataLst>
              <p:tags r:id="rId27"/>
            </p:custDataLst>
          </p:nvPr>
        </p:nvSpPr>
        <p:spPr>
          <a:xfrm>
            <a:off x="611560" y="2996952"/>
            <a:ext cx="360040" cy="369332"/>
          </a:xfrm>
          <a:prstGeom prst="rect">
            <a:avLst/>
          </a:prstGeom>
          <a:noFill/>
        </p:spPr>
        <p:txBody>
          <a:bodyPr wrap="square" rtlCol="0">
            <a:spAutoFit/>
          </a:bodyPr>
          <a:lstStyle/>
          <a:p>
            <a:r>
              <a:rPr lang="fr-FR" dirty="0"/>
              <a:t>3</a:t>
            </a:r>
            <a:endParaRPr lang="en-US" dirty="0"/>
          </a:p>
        </p:txBody>
      </p:sp>
      <p:cxnSp>
        <p:nvCxnSpPr>
          <p:cNvPr id="24" name="Connecteur droit 23"/>
          <p:cNvCxnSpPr/>
          <p:nvPr>
            <p:custDataLst>
              <p:tags r:id="rId28"/>
            </p:custDataLst>
          </p:nvPr>
        </p:nvCxnSpPr>
        <p:spPr>
          <a:xfrm flipH="1">
            <a:off x="899592" y="250218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custDataLst>
              <p:tags r:id="rId29"/>
            </p:custDataLst>
          </p:nvPr>
        </p:nvCxnSpPr>
        <p:spPr>
          <a:xfrm flipH="1">
            <a:off x="1043608" y="2358172"/>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custDataLst>
              <p:tags r:id="rId30"/>
            </p:custDataLst>
          </p:nvPr>
        </p:nvCxnSpPr>
        <p:spPr>
          <a:xfrm flipH="1">
            <a:off x="1043608" y="2214156"/>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custDataLst>
              <p:tags r:id="rId31"/>
            </p:custDataLst>
          </p:nvPr>
        </p:nvCxnSpPr>
        <p:spPr>
          <a:xfrm flipH="1">
            <a:off x="1043608" y="2070140"/>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custDataLst>
              <p:tags r:id="rId32"/>
            </p:custDataLst>
          </p:nvPr>
        </p:nvCxnSpPr>
        <p:spPr>
          <a:xfrm flipH="1">
            <a:off x="1043608" y="1926124"/>
            <a:ext cx="72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custDataLst>
              <p:tags r:id="rId33"/>
            </p:custDataLst>
          </p:nvPr>
        </p:nvCxnSpPr>
        <p:spPr>
          <a:xfrm flipH="1">
            <a:off x="899592" y="1782108"/>
            <a:ext cx="2160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ZoneTexte 29"/>
          <p:cNvSpPr txBox="1"/>
          <p:nvPr>
            <p:custDataLst>
              <p:tags r:id="rId34"/>
            </p:custDataLst>
          </p:nvPr>
        </p:nvSpPr>
        <p:spPr>
          <a:xfrm>
            <a:off x="611560" y="2286164"/>
            <a:ext cx="360040" cy="369332"/>
          </a:xfrm>
          <a:prstGeom prst="rect">
            <a:avLst/>
          </a:prstGeom>
          <a:noFill/>
        </p:spPr>
        <p:txBody>
          <a:bodyPr wrap="square" rtlCol="0">
            <a:spAutoFit/>
          </a:bodyPr>
          <a:lstStyle/>
          <a:p>
            <a:r>
              <a:rPr lang="fr-FR" dirty="0" smtClean="0"/>
              <a:t>4</a:t>
            </a:r>
            <a:endParaRPr lang="en-US" dirty="0"/>
          </a:p>
        </p:txBody>
      </p:sp>
      <p:sp>
        <p:nvSpPr>
          <p:cNvPr id="31" name="ZoneTexte 30"/>
          <p:cNvSpPr txBox="1"/>
          <p:nvPr>
            <p:custDataLst>
              <p:tags r:id="rId35"/>
            </p:custDataLst>
          </p:nvPr>
        </p:nvSpPr>
        <p:spPr>
          <a:xfrm>
            <a:off x="611560" y="1566084"/>
            <a:ext cx="360040" cy="369332"/>
          </a:xfrm>
          <a:prstGeom prst="rect">
            <a:avLst/>
          </a:prstGeom>
          <a:noFill/>
        </p:spPr>
        <p:txBody>
          <a:bodyPr wrap="square" rtlCol="0">
            <a:spAutoFit/>
          </a:bodyPr>
          <a:lstStyle/>
          <a:p>
            <a:r>
              <a:rPr lang="fr-FR" dirty="0" smtClean="0"/>
              <a:t>5</a:t>
            </a:r>
            <a:endParaRPr lang="en-US" dirty="0"/>
          </a:p>
        </p:txBody>
      </p:sp>
      <p:sp>
        <p:nvSpPr>
          <p:cNvPr id="32" name="Ellipse 31">
            <a:hlinkClick r:id="rId58" action="ppaction://hlinksldjump"/>
          </p:cNvPr>
          <p:cNvSpPr/>
          <p:nvPr>
            <p:custDataLst>
              <p:tags r:id="rId36"/>
            </p:custDataLst>
          </p:nvPr>
        </p:nvSpPr>
        <p:spPr>
          <a:xfrm>
            <a:off x="1331640" y="2996952"/>
            <a:ext cx="720080" cy="648072"/>
          </a:xfrm>
          <a:prstGeom prst="ellipse">
            <a:avLst/>
          </a:prstGeom>
          <a:solidFill>
            <a:srgbClr val="92D050"/>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Ellipse 32">
            <a:hlinkClick r:id="rId59" action="ppaction://hlinksldjump"/>
          </p:cNvPr>
          <p:cNvSpPr/>
          <p:nvPr>
            <p:custDataLst>
              <p:tags r:id="rId37"/>
            </p:custDataLst>
          </p:nvPr>
        </p:nvSpPr>
        <p:spPr>
          <a:xfrm>
            <a:off x="2818108" y="2862228"/>
            <a:ext cx="720080" cy="64807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Ellipse 33">
            <a:hlinkClick r:id="rId60" action="ppaction://hlinksldjump"/>
          </p:cNvPr>
          <p:cNvSpPr/>
          <p:nvPr>
            <p:custDataLst>
              <p:tags r:id="rId38"/>
            </p:custDataLst>
          </p:nvPr>
        </p:nvSpPr>
        <p:spPr>
          <a:xfrm>
            <a:off x="4428064" y="2672988"/>
            <a:ext cx="720000" cy="648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Ellipse 34">
            <a:hlinkClick r:id="rId61" action="ppaction://hlinksldjump"/>
          </p:cNvPr>
          <p:cNvSpPr/>
          <p:nvPr>
            <p:custDataLst>
              <p:tags r:id="rId39"/>
            </p:custDataLst>
          </p:nvPr>
        </p:nvSpPr>
        <p:spPr>
          <a:xfrm>
            <a:off x="5868144" y="3105000"/>
            <a:ext cx="720080" cy="64807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Ellipse 35">
            <a:hlinkClick r:id="rId62" action="ppaction://hlinksldjump"/>
          </p:cNvPr>
          <p:cNvSpPr/>
          <p:nvPr>
            <p:custDataLst>
              <p:tags r:id="rId40"/>
            </p:custDataLst>
          </p:nvPr>
        </p:nvSpPr>
        <p:spPr>
          <a:xfrm>
            <a:off x="7380312" y="2781000"/>
            <a:ext cx="720000" cy="648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ZoneTexte 36">
            <a:hlinkClick r:id="rId63" action="ppaction://hlinksldjump"/>
          </p:cNvPr>
          <p:cNvSpPr txBox="1"/>
          <p:nvPr>
            <p:custDataLst>
              <p:tags r:id="rId41"/>
            </p:custDataLst>
          </p:nvPr>
        </p:nvSpPr>
        <p:spPr>
          <a:xfrm>
            <a:off x="6876256" y="5085184"/>
            <a:ext cx="1656184" cy="523220"/>
          </a:xfrm>
          <a:prstGeom prst="rect">
            <a:avLst/>
          </a:prstGeom>
          <a:noFill/>
        </p:spPr>
        <p:txBody>
          <a:bodyPr wrap="square" rtlCol="0">
            <a:spAutoFit/>
          </a:bodyPr>
          <a:lstStyle/>
          <a:p>
            <a:pPr algn="ctr"/>
            <a:r>
              <a:rPr lang="fr-FR" sz="1400" dirty="0" smtClean="0"/>
              <a:t>Santé et sécurité au travail</a:t>
            </a:r>
            <a:endParaRPr lang="en-US" sz="1400" dirty="0"/>
          </a:p>
        </p:txBody>
      </p:sp>
      <p:sp>
        <p:nvSpPr>
          <p:cNvPr id="38" name="ZoneTexte 37">
            <a:hlinkClick r:id="rId64" action="ppaction://hlinksldjump"/>
          </p:cNvPr>
          <p:cNvSpPr txBox="1"/>
          <p:nvPr>
            <p:custDataLst>
              <p:tags r:id="rId42"/>
            </p:custDataLst>
          </p:nvPr>
        </p:nvSpPr>
        <p:spPr>
          <a:xfrm>
            <a:off x="5940152" y="5085184"/>
            <a:ext cx="936104" cy="307777"/>
          </a:xfrm>
          <a:prstGeom prst="rect">
            <a:avLst/>
          </a:prstGeom>
          <a:noFill/>
        </p:spPr>
        <p:txBody>
          <a:bodyPr wrap="square" rtlCol="0">
            <a:spAutoFit/>
          </a:bodyPr>
          <a:lstStyle/>
          <a:p>
            <a:r>
              <a:rPr lang="fr-FR" sz="1400" dirty="0"/>
              <a:t>É</a:t>
            </a:r>
            <a:r>
              <a:rPr lang="fr-FR" sz="1400" dirty="0" smtClean="0"/>
              <a:t>quité</a:t>
            </a:r>
            <a:endParaRPr lang="en-US" sz="1400" dirty="0"/>
          </a:p>
        </p:txBody>
      </p:sp>
      <p:sp>
        <p:nvSpPr>
          <p:cNvPr id="40" name="ZoneTexte 39">
            <a:hlinkClick r:id="rId64" action="ppaction://hlinksldjump"/>
          </p:cNvPr>
          <p:cNvSpPr txBox="1"/>
          <p:nvPr>
            <p:custDataLst>
              <p:tags r:id="rId43"/>
            </p:custDataLst>
          </p:nvPr>
        </p:nvSpPr>
        <p:spPr>
          <a:xfrm>
            <a:off x="2483768" y="5085184"/>
            <a:ext cx="1656184" cy="523220"/>
          </a:xfrm>
          <a:prstGeom prst="rect">
            <a:avLst/>
          </a:prstGeom>
          <a:noFill/>
        </p:spPr>
        <p:txBody>
          <a:bodyPr wrap="square" rtlCol="0">
            <a:spAutoFit/>
          </a:bodyPr>
          <a:lstStyle/>
          <a:p>
            <a:pPr algn="ctr"/>
            <a:r>
              <a:rPr lang="fr-FR" sz="1400" dirty="0" smtClean="0"/>
              <a:t>Développement des compétences</a:t>
            </a:r>
            <a:endParaRPr lang="en-US" sz="1400" dirty="0"/>
          </a:p>
        </p:txBody>
      </p:sp>
      <p:sp>
        <p:nvSpPr>
          <p:cNvPr id="41" name="ZoneTexte 40">
            <a:hlinkClick r:id="rId64" action="ppaction://hlinksldjump"/>
          </p:cNvPr>
          <p:cNvSpPr txBox="1"/>
          <p:nvPr>
            <p:custDataLst>
              <p:tags r:id="rId44"/>
            </p:custDataLst>
          </p:nvPr>
        </p:nvSpPr>
        <p:spPr>
          <a:xfrm>
            <a:off x="4067944" y="5085184"/>
            <a:ext cx="1728192" cy="523220"/>
          </a:xfrm>
          <a:prstGeom prst="rect">
            <a:avLst/>
          </a:prstGeom>
          <a:noFill/>
        </p:spPr>
        <p:txBody>
          <a:bodyPr wrap="square" rtlCol="0">
            <a:spAutoFit/>
          </a:bodyPr>
          <a:lstStyle/>
          <a:p>
            <a:pPr algn="ctr"/>
            <a:r>
              <a:rPr lang="fr-FR" sz="1400" dirty="0" smtClean="0"/>
              <a:t>Participation et relations de travail</a:t>
            </a:r>
            <a:endParaRPr lang="en-US" sz="1400" dirty="0"/>
          </a:p>
        </p:txBody>
      </p:sp>
      <p:sp>
        <p:nvSpPr>
          <p:cNvPr id="48" name="ZoneTexte 47">
            <a:hlinkClick r:id="rId64" action="ppaction://hlinksldjump"/>
          </p:cNvPr>
          <p:cNvSpPr txBox="1"/>
          <p:nvPr>
            <p:custDataLst>
              <p:tags r:id="rId45"/>
            </p:custDataLst>
          </p:nvPr>
        </p:nvSpPr>
        <p:spPr>
          <a:xfrm>
            <a:off x="899592" y="5085184"/>
            <a:ext cx="1584176" cy="523220"/>
          </a:xfrm>
          <a:prstGeom prst="rect">
            <a:avLst/>
          </a:prstGeom>
          <a:noFill/>
        </p:spPr>
        <p:txBody>
          <a:bodyPr wrap="square" rtlCol="0">
            <a:spAutoFit/>
          </a:bodyPr>
          <a:lstStyle/>
          <a:p>
            <a:pPr algn="ctr"/>
            <a:r>
              <a:rPr lang="fr-FR" sz="1400" dirty="0" smtClean="0"/>
              <a:t>Conditions</a:t>
            </a:r>
            <a:br>
              <a:rPr lang="fr-FR" sz="1400" dirty="0" smtClean="0"/>
            </a:br>
            <a:r>
              <a:rPr lang="fr-FR" sz="1400" dirty="0" smtClean="0"/>
              <a:t>de travail</a:t>
            </a:r>
            <a:endParaRPr lang="en-US" sz="1400" dirty="0"/>
          </a:p>
        </p:txBody>
      </p:sp>
      <p:sp>
        <p:nvSpPr>
          <p:cNvPr id="61" name="ZoneTexte 60"/>
          <p:cNvSpPr txBox="1"/>
          <p:nvPr>
            <p:custDataLst>
              <p:tags r:id="rId46"/>
            </p:custDataLst>
          </p:nvPr>
        </p:nvSpPr>
        <p:spPr>
          <a:xfrm>
            <a:off x="8460432" y="116632"/>
            <a:ext cx="648072" cy="276999"/>
          </a:xfrm>
          <a:prstGeom prst="rect">
            <a:avLst/>
          </a:prstGeom>
          <a:noFill/>
        </p:spPr>
        <p:txBody>
          <a:bodyPr wrap="square" rtlCol="0">
            <a:spAutoFit/>
          </a:bodyPr>
          <a:lstStyle/>
          <a:p>
            <a:r>
              <a:rPr lang="fr-FR" sz="1200" dirty="0" smtClean="0"/>
              <a:t>p. 9</a:t>
            </a:r>
            <a:endParaRPr lang="en-US" sz="1200" dirty="0"/>
          </a:p>
        </p:txBody>
      </p:sp>
      <p:sp>
        <p:nvSpPr>
          <p:cNvPr id="62" name="ZoneTexte 61"/>
          <p:cNvSpPr txBox="1"/>
          <p:nvPr>
            <p:custDataLst>
              <p:tags r:id="rId47"/>
            </p:custDataLst>
          </p:nvPr>
        </p:nvSpPr>
        <p:spPr>
          <a:xfrm>
            <a:off x="5292080" y="1268760"/>
            <a:ext cx="3744416" cy="646331"/>
          </a:xfrm>
          <a:prstGeom prst="rect">
            <a:avLst/>
          </a:prstGeom>
          <a:solidFill>
            <a:schemeClr val="bg1"/>
          </a:solidFill>
          <a:ln>
            <a:solidFill>
              <a:srgbClr val="153180"/>
            </a:solidFill>
          </a:ln>
        </p:spPr>
        <p:txBody>
          <a:bodyPr wrap="square" rtlCol="0">
            <a:spAutoFit/>
          </a:bodyPr>
          <a:lstStyle/>
          <a:p>
            <a:r>
              <a:rPr lang="fr-FR" sz="1200" i="1" dirty="0"/>
              <a:t>Au besoin, cliquer sur le </a:t>
            </a:r>
            <a:r>
              <a:rPr lang="fr-FR" sz="1200" i="1" u="sng" dirty="0"/>
              <a:t>score</a:t>
            </a:r>
            <a:r>
              <a:rPr lang="fr-FR" sz="1200" i="1" dirty="0"/>
              <a:t> pour avoir le détail</a:t>
            </a:r>
            <a:br>
              <a:rPr lang="fr-FR" sz="1200" i="1" dirty="0"/>
            </a:br>
            <a:r>
              <a:rPr lang="fr-FR" sz="1200" i="1" dirty="0"/>
              <a:t>ou sur le </a:t>
            </a:r>
            <a:r>
              <a:rPr lang="fr-FR" sz="1200" i="1" u="sng" dirty="0"/>
              <a:t>nom de l’enjeu</a:t>
            </a:r>
            <a:r>
              <a:rPr lang="fr-FR" sz="1200" i="1" dirty="0"/>
              <a:t> pour obtenir la définition.</a:t>
            </a:r>
            <a:endParaRPr lang="en-US" sz="1200" i="1" dirty="0"/>
          </a:p>
          <a:p>
            <a:endParaRPr lang="en-US" sz="1200" i="1" dirty="0"/>
          </a:p>
        </p:txBody>
      </p:sp>
      <p:sp>
        <p:nvSpPr>
          <p:cNvPr id="60" name="ZoneTexte 59"/>
          <p:cNvSpPr txBox="1"/>
          <p:nvPr>
            <p:custDataLst>
              <p:tags r:id="rId48"/>
            </p:custDataLst>
          </p:nvPr>
        </p:nvSpPr>
        <p:spPr>
          <a:xfrm>
            <a:off x="827584" y="6237313"/>
            <a:ext cx="1224136" cy="307777"/>
          </a:xfrm>
          <a:prstGeom prst="rect">
            <a:avLst/>
          </a:prstGeom>
          <a:noFill/>
        </p:spPr>
        <p:txBody>
          <a:bodyPr wrap="square" rtlCol="0">
            <a:spAutoFit/>
          </a:bodyPr>
          <a:lstStyle/>
          <a:p>
            <a:r>
              <a:rPr lang="fr-FR" sz="1400" dirty="0" smtClean="0"/>
              <a:t>Point fort</a:t>
            </a:r>
            <a:endParaRPr lang="en-US" sz="1400" dirty="0"/>
          </a:p>
        </p:txBody>
      </p:sp>
      <p:sp>
        <p:nvSpPr>
          <p:cNvPr id="63" name="ZoneTexte 62"/>
          <p:cNvSpPr txBox="1"/>
          <p:nvPr>
            <p:custDataLst>
              <p:tags r:id="rId49"/>
            </p:custDataLst>
          </p:nvPr>
        </p:nvSpPr>
        <p:spPr>
          <a:xfrm>
            <a:off x="5112568" y="6217567"/>
            <a:ext cx="1691680" cy="307777"/>
          </a:xfrm>
          <a:prstGeom prst="rect">
            <a:avLst/>
          </a:prstGeom>
          <a:noFill/>
        </p:spPr>
        <p:txBody>
          <a:bodyPr wrap="square" rtlCol="0">
            <a:spAutoFit/>
          </a:bodyPr>
          <a:lstStyle/>
          <a:p>
            <a:r>
              <a:rPr lang="fr-FR" sz="1400" dirty="0" smtClean="0"/>
              <a:t>Point à améliorer</a:t>
            </a:r>
            <a:endParaRPr lang="en-US" sz="1400" dirty="0"/>
          </a:p>
        </p:txBody>
      </p:sp>
      <p:sp>
        <p:nvSpPr>
          <p:cNvPr id="64" name="Ellipse 63"/>
          <p:cNvSpPr/>
          <p:nvPr>
            <p:custDataLst>
              <p:tags r:id="rId50"/>
            </p:custDataLst>
          </p:nvPr>
        </p:nvSpPr>
        <p:spPr>
          <a:xfrm>
            <a:off x="467544" y="6237312"/>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Ellipse 64"/>
          <p:cNvSpPr/>
          <p:nvPr>
            <p:custDataLst>
              <p:tags r:id="rId51"/>
            </p:custDataLst>
          </p:nvPr>
        </p:nvSpPr>
        <p:spPr>
          <a:xfrm>
            <a:off x="4716016" y="6237312"/>
            <a:ext cx="288032" cy="2964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Ellipse 65"/>
          <p:cNvSpPr/>
          <p:nvPr>
            <p:custDataLst>
              <p:tags r:id="rId52"/>
            </p:custDataLst>
          </p:nvPr>
        </p:nvSpPr>
        <p:spPr>
          <a:xfrm>
            <a:off x="7020272" y="6228928"/>
            <a:ext cx="288032" cy="2964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ZoneTexte 66"/>
          <p:cNvSpPr txBox="1"/>
          <p:nvPr>
            <p:custDataLst>
              <p:tags r:id="rId53"/>
            </p:custDataLst>
          </p:nvPr>
        </p:nvSpPr>
        <p:spPr>
          <a:xfrm>
            <a:off x="7416824" y="6217567"/>
            <a:ext cx="1691680" cy="307777"/>
          </a:xfrm>
          <a:prstGeom prst="rect">
            <a:avLst/>
          </a:prstGeom>
          <a:noFill/>
        </p:spPr>
        <p:txBody>
          <a:bodyPr wrap="square" rtlCol="0">
            <a:spAutoFit/>
          </a:bodyPr>
          <a:lstStyle/>
          <a:p>
            <a:r>
              <a:rPr lang="fr-FR" sz="1400" dirty="0" smtClean="0"/>
              <a:t>Enjeu prioritaire</a:t>
            </a:r>
            <a:endParaRPr lang="en-US" sz="1400" dirty="0"/>
          </a:p>
        </p:txBody>
      </p:sp>
      <p:sp>
        <p:nvSpPr>
          <p:cNvPr id="68" name="Ellipse 67"/>
          <p:cNvSpPr/>
          <p:nvPr>
            <p:custDataLst>
              <p:tags r:id="rId54"/>
            </p:custDataLst>
          </p:nvPr>
        </p:nvSpPr>
        <p:spPr>
          <a:xfrm>
            <a:off x="2123728" y="6237312"/>
            <a:ext cx="288032" cy="28803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ZoneTexte 68"/>
          <p:cNvSpPr txBox="1"/>
          <p:nvPr>
            <p:custDataLst>
              <p:tags r:id="rId55"/>
            </p:custDataLst>
          </p:nvPr>
        </p:nvSpPr>
        <p:spPr>
          <a:xfrm>
            <a:off x="2483768" y="6237312"/>
            <a:ext cx="1872208" cy="307777"/>
          </a:xfrm>
          <a:prstGeom prst="rect">
            <a:avLst/>
          </a:prstGeom>
          <a:noFill/>
        </p:spPr>
        <p:txBody>
          <a:bodyPr wrap="square" rtlCol="0">
            <a:spAutoFit/>
          </a:bodyPr>
          <a:lstStyle/>
          <a:p>
            <a:r>
              <a:rPr lang="fr-FR" sz="1400" dirty="0" smtClean="0"/>
              <a:t>Niveau intermédiaire</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4.16667E-6 3.7037E-7 L 0.00017 0.28889 " pathEditMode="relative" rAng="0" ptsTypes="AA">
                                      <p:cBhvr>
                                        <p:cTn id="6" dur="500" spd="-100000" fill="hold"/>
                                        <p:tgtEl>
                                          <p:spTgt spid="32"/>
                                        </p:tgtEl>
                                        <p:attrNameLst>
                                          <p:attrName>ppt_x</p:attrName>
                                          <p:attrName>ppt_y</p:attrName>
                                        </p:attrNameLst>
                                      </p:cBhvr>
                                      <p:rCtr x="0" y="14444"/>
                                    </p:animMotion>
                                  </p:childTnLst>
                                </p:cTn>
                              </p:par>
                              <p:par>
                                <p:cTn id="7" presetID="42" presetClass="path" presetSubtype="0" accel="50000" decel="50000" fill="hold" grpId="0" nodeType="withEffect">
                                  <p:stCondLst>
                                    <p:cond delay="0"/>
                                  </p:stCondLst>
                                  <p:childTnLst>
                                    <p:animMotion origin="layout" path="M 2.77778E-6 4.07407E-6 L 2.77778E-6 0.23634 " pathEditMode="relative" rAng="0" ptsTypes="AA">
                                      <p:cBhvr>
                                        <p:cTn id="8" dur="500" spd="-100000" fill="hold"/>
                                        <p:tgtEl>
                                          <p:spTgt spid="33"/>
                                        </p:tgtEl>
                                        <p:attrNameLst>
                                          <p:attrName>ppt_x</p:attrName>
                                          <p:attrName>ppt_y</p:attrName>
                                        </p:attrNameLst>
                                      </p:cBhvr>
                                      <p:rCtr x="0" y="11806"/>
                                    </p:animMotion>
                                  </p:childTnLst>
                                </p:cTn>
                              </p:par>
                              <p:par>
                                <p:cTn id="9" presetID="42" presetClass="path" presetSubtype="0" accel="50000" decel="50000" fill="hold" grpId="0" nodeType="withEffect">
                                  <p:stCondLst>
                                    <p:cond delay="0"/>
                                  </p:stCondLst>
                                  <p:childTnLst>
                                    <p:animMotion origin="layout" path="M -1.11111E-6 -1.11111E-6 L -1.11111E-6 0.25741 " pathEditMode="relative" rAng="0" ptsTypes="AA">
                                      <p:cBhvr>
                                        <p:cTn id="10" dur="500" spd="-100000" fill="hold"/>
                                        <p:tgtEl>
                                          <p:spTgt spid="34"/>
                                        </p:tgtEl>
                                        <p:attrNameLst>
                                          <p:attrName>ppt_x</p:attrName>
                                          <p:attrName>ppt_y</p:attrName>
                                        </p:attrNameLst>
                                      </p:cBhvr>
                                      <p:rCtr x="0" y="12870"/>
                                    </p:animMotion>
                                  </p:childTnLst>
                                </p:cTn>
                              </p:par>
                              <p:par>
                                <p:cTn id="11" presetID="42" presetClass="path" presetSubtype="0" accel="50000" decel="50000" fill="hold" grpId="0" nodeType="withEffect">
                                  <p:stCondLst>
                                    <p:cond delay="0"/>
                                  </p:stCondLst>
                                  <p:childTnLst>
                                    <p:animMotion origin="layout" path="M 1.11111E-6 4.44444E-6 L 0.00017 0.19421 " pathEditMode="relative" rAng="0" ptsTypes="AA">
                                      <p:cBhvr>
                                        <p:cTn id="12" dur="500" spd="-100000" fill="hold"/>
                                        <p:tgtEl>
                                          <p:spTgt spid="35"/>
                                        </p:tgtEl>
                                        <p:attrNameLst>
                                          <p:attrName>ppt_x</p:attrName>
                                          <p:attrName>ppt_y</p:attrName>
                                        </p:attrNameLst>
                                      </p:cBhvr>
                                      <p:rCtr x="0" y="9699"/>
                                    </p:animMotion>
                                  </p:childTnLst>
                                </p:cTn>
                              </p:par>
                              <p:par>
                                <p:cTn id="13" presetID="42" presetClass="path" presetSubtype="0" accel="50000" decel="50000" fill="hold" grpId="0" nodeType="withEffect">
                                  <p:stCondLst>
                                    <p:cond delay="0"/>
                                  </p:stCondLst>
                                  <p:childTnLst>
                                    <p:animMotion origin="layout" path="M 2.22222E-6 2.22222E-6 L 2.22222E-6 0.27824 " pathEditMode="relative" rAng="0" ptsTypes="AA">
                                      <p:cBhvr>
                                        <p:cTn id="14" dur="500" spd="-100000" fill="hold"/>
                                        <p:tgtEl>
                                          <p:spTgt spid="36"/>
                                        </p:tgtEl>
                                        <p:attrNameLst>
                                          <p:attrName>ppt_x</p:attrName>
                                          <p:attrName>ppt_y</p:attrName>
                                        </p:attrNameLst>
                                      </p:cBhvr>
                                      <p:rCtr x="0" y="13912"/>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6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1"/>
</p:tagLst>
</file>

<file path=ppt/tags/tag100.xml><?xml version="1.0" encoding="utf-8"?>
<p:tagLst xmlns:a="http://schemas.openxmlformats.org/drawingml/2006/main" xmlns:r="http://schemas.openxmlformats.org/officeDocument/2006/relationships" xmlns:p="http://schemas.openxmlformats.org/presentationml/2006/main">
  <p:tag name="NUM" val="5"/>
</p:tagLst>
</file>

<file path=ppt/tags/tag101.xml><?xml version="1.0" encoding="utf-8"?>
<p:tagLst xmlns:a="http://schemas.openxmlformats.org/drawingml/2006/main" xmlns:r="http://schemas.openxmlformats.org/officeDocument/2006/relationships" xmlns:p="http://schemas.openxmlformats.org/presentationml/2006/main">
  <p:tag name="NUM" val="6"/>
</p:tagLst>
</file>

<file path=ppt/tags/tag102.xml><?xml version="1.0" encoding="utf-8"?>
<p:tagLst xmlns:a="http://schemas.openxmlformats.org/drawingml/2006/main" xmlns:r="http://schemas.openxmlformats.org/officeDocument/2006/relationships" xmlns:p="http://schemas.openxmlformats.org/presentationml/2006/main">
  <p:tag name="NUM" val="7"/>
</p:tagLst>
</file>

<file path=ppt/tags/tag103.xml><?xml version="1.0" encoding="utf-8"?>
<p:tagLst xmlns:a="http://schemas.openxmlformats.org/drawingml/2006/main" xmlns:r="http://schemas.openxmlformats.org/officeDocument/2006/relationships" xmlns:p="http://schemas.openxmlformats.org/presentationml/2006/main">
  <p:tag name="NUM" val="8"/>
</p:tagLst>
</file>

<file path=ppt/tags/tag104.xml><?xml version="1.0" encoding="utf-8"?>
<p:tagLst xmlns:a="http://schemas.openxmlformats.org/drawingml/2006/main" xmlns:r="http://schemas.openxmlformats.org/officeDocument/2006/relationships" xmlns:p="http://schemas.openxmlformats.org/presentationml/2006/main">
  <p:tag name="NUM" val="9"/>
</p:tagLst>
</file>

<file path=ppt/tags/tag105.xml><?xml version="1.0" encoding="utf-8"?>
<p:tagLst xmlns:a="http://schemas.openxmlformats.org/drawingml/2006/main" xmlns:r="http://schemas.openxmlformats.org/officeDocument/2006/relationships" xmlns:p="http://schemas.openxmlformats.org/presentationml/2006/main">
  <p:tag name="NUM" val="10"/>
</p:tagLst>
</file>

<file path=ppt/tags/tag106.xml><?xml version="1.0" encoding="utf-8"?>
<p:tagLst xmlns:a="http://schemas.openxmlformats.org/drawingml/2006/main" xmlns:r="http://schemas.openxmlformats.org/officeDocument/2006/relationships" xmlns:p="http://schemas.openxmlformats.org/presentationml/2006/main">
  <p:tag name="NUM" val="11"/>
</p:tagLst>
</file>

<file path=ppt/tags/tag107.xml><?xml version="1.0" encoding="utf-8"?>
<p:tagLst xmlns:a="http://schemas.openxmlformats.org/drawingml/2006/main" xmlns:r="http://schemas.openxmlformats.org/officeDocument/2006/relationships" xmlns:p="http://schemas.openxmlformats.org/presentationml/2006/main">
  <p:tag name="NUM" val="12"/>
</p:tagLst>
</file>

<file path=ppt/tags/tag108.xml><?xml version="1.0" encoding="utf-8"?>
<p:tagLst xmlns:a="http://schemas.openxmlformats.org/drawingml/2006/main" xmlns:r="http://schemas.openxmlformats.org/officeDocument/2006/relationships" xmlns:p="http://schemas.openxmlformats.org/presentationml/2006/main">
  <p:tag name="NUM" val="13"/>
</p:tagLst>
</file>

<file path=ppt/tags/tag109.xml><?xml version="1.0" encoding="utf-8"?>
<p:tagLst xmlns:a="http://schemas.openxmlformats.org/drawingml/2006/main" xmlns:r="http://schemas.openxmlformats.org/officeDocument/2006/relationships" xmlns:p="http://schemas.openxmlformats.org/presentationml/2006/main">
  <p:tag name="NUM" val="14"/>
</p:tagLst>
</file>

<file path=ppt/tags/tag11.xml><?xml version="1.0" encoding="utf-8"?>
<p:tagLst xmlns:a="http://schemas.openxmlformats.org/drawingml/2006/main" xmlns:r="http://schemas.openxmlformats.org/officeDocument/2006/relationships" xmlns:p="http://schemas.openxmlformats.org/presentationml/2006/main">
  <p:tag name="NUM" val="12"/>
</p:tagLst>
</file>

<file path=ppt/tags/tag110.xml><?xml version="1.0" encoding="utf-8"?>
<p:tagLst xmlns:a="http://schemas.openxmlformats.org/drawingml/2006/main" xmlns:r="http://schemas.openxmlformats.org/officeDocument/2006/relationships" xmlns:p="http://schemas.openxmlformats.org/presentationml/2006/main">
  <p:tag name="NUM" val="15"/>
</p:tagLst>
</file>

<file path=ppt/tags/tag111.xml><?xml version="1.0" encoding="utf-8"?>
<p:tagLst xmlns:a="http://schemas.openxmlformats.org/drawingml/2006/main" xmlns:r="http://schemas.openxmlformats.org/officeDocument/2006/relationships" xmlns:p="http://schemas.openxmlformats.org/presentationml/2006/main">
  <p:tag name="NUM" val="16"/>
</p:tagLst>
</file>

<file path=ppt/tags/tag112.xml><?xml version="1.0" encoding="utf-8"?>
<p:tagLst xmlns:a="http://schemas.openxmlformats.org/drawingml/2006/main" xmlns:r="http://schemas.openxmlformats.org/officeDocument/2006/relationships" xmlns:p="http://schemas.openxmlformats.org/presentationml/2006/main">
  <p:tag name="NUM" val="17"/>
</p:tagLst>
</file>

<file path=ppt/tags/tag113.xml><?xml version="1.0" encoding="utf-8"?>
<p:tagLst xmlns:a="http://schemas.openxmlformats.org/drawingml/2006/main" xmlns:r="http://schemas.openxmlformats.org/officeDocument/2006/relationships" xmlns:p="http://schemas.openxmlformats.org/presentationml/2006/main">
  <p:tag name="NUM" val="18"/>
</p:tagLst>
</file>

<file path=ppt/tags/tag114.xml><?xml version="1.0" encoding="utf-8"?>
<p:tagLst xmlns:a="http://schemas.openxmlformats.org/drawingml/2006/main" xmlns:r="http://schemas.openxmlformats.org/officeDocument/2006/relationships" xmlns:p="http://schemas.openxmlformats.org/presentationml/2006/main">
  <p:tag name="NUM" val="19"/>
</p:tagLst>
</file>

<file path=ppt/tags/tag115.xml><?xml version="1.0" encoding="utf-8"?>
<p:tagLst xmlns:a="http://schemas.openxmlformats.org/drawingml/2006/main" xmlns:r="http://schemas.openxmlformats.org/officeDocument/2006/relationships" xmlns:p="http://schemas.openxmlformats.org/presentationml/2006/main">
  <p:tag name="NUM" val="20"/>
</p:tagLst>
</file>

<file path=ppt/tags/tag116.xml><?xml version="1.0" encoding="utf-8"?>
<p:tagLst xmlns:a="http://schemas.openxmlformats.org/drawingml/2006/main" xmlns:r="http://schemas.openxmlformats.org/officeDocument/2006/relationships" xmlns:p="http://schemas.openxmlformats.org/presentationml/2006/main">
  <p:tag name="NUM" val="21"/>
</p:tagLst>
</file>

<file path=ppt/tags/tag117.xml><?xml version="1.0" encoding="utf-8"?>
<p:tagLst xmlns:a="http://schemas.openxmlformats.org/drawingml/2006/main" xmlns:r="http://schemas.openxmlformats.org/officeDocument/2006/relationships" xmlns:p="http://schemas.openxmlformats.org/presentationml/2006/main">
  <p:tag name="NUM" val="22"/>
</p:tagLst>
</file>

<file path=ppt/tags/tag118.xml><?xml version="1.0" encoding="utf-8"?>
<p:tagLst xmlns:a="http://schemas.openxmlformats.org/drawingml/2006/main" xmlns:r="http://schemas.openxmlformats.org/officeDocument/2006/relationships" xmlns:p="http://schemas.openxmlformats.org/presentationml/2006/main">
  <p:tag name="NUM" val="23"/>
</p:tagLst>
</file>

<file path=ppt/tags/tag119.xml><?xml version="1.0" encoding="utf-8"?>
<p:tagLst xmlns:a="http://schemas.openxmlformats.org/drawingml/2006/main" xmlns:r="http://schemas.openxmlformats.org/officeDocument/2006/relationships" xmlns:p="http://schemas.openxmlformats.org/presentationml/2006/main">
  <p:tag name="NUM" val="24"/>
</p:tagLst>
</file>

<file path=ppt/tags/tag12.xml><?xml version="1.0" encoding="utf-8"?>
<p:tagLst xmlns:a="http://schemas.openxmlformats.org/drawingml/2006/main" xmlns:r="http://schemas.openxmlformats.org/officeDocument/2006/relationships" xmlns:p="http://schemas.openxmlformats.org/presentationml/2006/main">
  <p:tag name="NUM" val="13"/>
</p:tagLst>
</file>

<file path=ppt/tags/tag120.xml><?xml version="1.0" encoding="utf-8"?>
<p:tagLst xmlns:a="http://schemas.openxmlformats.org/drawingml/2006/main" xmlns:r="http://schemas.openxmlformats.org/officeDocument/2006/relationships" xmlns:p="http://schemas.openxmlformats.org/presentationml/2006/main">
  <p:tag name="NUM" val="25"/>
</p:tagLst>
</file>

<file path=ppt/tags/tag121.xml><?xml version="1.0" encoding="utf-8"?>
<p:tagLst xmlns:a="http://schemas.openxmlformats.org/drawingml/2006/main" xmlns:r="http://schemas.openxmlformats.org/officeDocument/2006/relationships" xmlns:p="http://schemas.openxmlformats.org/presentationml/2006/main">
  <p:tag name="NUM" val="26"/>
</p:tagLst>
</file>

<file path=ppt/tags/tag122.xml><?xml version="1.0" encoding="utf-8"?>
<p:tagLst xmlns:a="http://schemas.openxmlformats.org/drawingml/2006/main" xmlns:r="http://schemas.openxmlformats.org/officeDocument/2006/relationships" xmlns:p="http://schemas.openxmlformats.org/presentationml/2006/main">
  <p:tag name="NUM" val="27"/>
</p:tagLst>
</file>

<file path=ppt/tags/tag123.xml><?xml version="1.0" encoding="utf-8"?>
<p:tagLst xmlns:a="http://schemas.openxmlformats.org/drawingml/2006/main" xmlns:r="http://schemas.openxmlformats.org/officeDocument/2006/relationships" xmlns:p="http://schemas.openxmlformats.org/presentationml/2006/main">
  <p:tag name="NUM" val="28"/>
</p:tagLst>
</file>

<file path=ppt/tags/tag124.xml><?xml version="1.0" encoding="utf-8"?>
<p:tagLst xmlns:a="http://schemas.openxmlformats.org/drawingml/2006/main" xmlns:r="http://schemas.openxmlformats.org/officeDocument/2006/relationships" xmlns:p="http://schemas.openxmlformats.org/presentationml/2006/main">
  <p:tag name="NUM" val="29"/>
</p:tagLst>
</file>

<file path=ppt/tags/tag125.xml><?xml version="1.0" encoding="utf-8"?>
<p:tagLst xmlns:a="http://schemas.openxmlformats.org/drawingml/2006/main" xmlns:r="http://schemas.openxmlformats.org/officeDocument/2006/relationships" xmlns:p="http://schemas.openxmlformats.org/presentationml/2006/main">
  <p:tag name="NUM" val="30"/>
</p:tagLst>
</file>

<file path=ppt/tags/tag126.xml><?xml version="1.0" encoding="utf-8"?>
<p:tagLst xmlns:a="http://schemas.openxmlformats.org/drawingml/2006/main" xmlns:r="http://schemas.openxmlformats.org/officeDocument/2006/relationships" xmlns:p="http://schemas.openxmlformats.org/presentationml/2006/main">
  <p:tag name="NUM" val="31"/>
</p:tagLst>
</file>

<file path=ppt/tags/tag127.xml><?xml version="1.0" encoding="utf-8"?>
<p:tagLst xmlns:a="http://schemas.openxmlformats.org/drawingml/2006/main" xmlns:r="http://schemas.openxmlformats.org/officeDocument/2006/relationships" xmlns:p="http://schemas.openxmlformats.org/presentationml/2006/main">
  <p:tag name="NUM" val="32"/>
</p:tagLst>
</file>

<file path=ppt/tags/tag128.xml><?xml version="1.0" encoding="utf-8"?>
<p:tagLst xmlns:a="http://schemas.openxmlformats.org/drawingml/2006/main" xmlns:r="http://schemas.openxmlformats.org/officeDocument/2006/relationships" xmlns:p="http://schemas.openxmlformats.org/presentationml/2006/main">
  <p:tag name="NUM" val="33"/>
</p:tagLst>
</file>

<file path=ppt/tags/tag129.xml><?xml version="1.0" encoding="utf-8"?>
<p:tagLst xmlns:a="http://schemas.openxmlformats.org/drawingml/2006/main" xmlns:r="http://schemas.openxmlformats.org/officeDocument/2006/relationships" xmlns:p="http://schemas.openxmlformats.org/presentationml/2006/main">
  <p:tag name="NUM" val="34"/>
</p:tagLst>
</file>

<file path=ppt/tags/tag13.xml><?xml version="1.0" encoding="utf-8"?>
<p:tagLst xmlns:a="http://schemas.openxmlformats.org/drawingml/2006/main" xmlns:r="http://schemas.openxmlformats.org/officeDocument/2006/relationships" xmlns:p="http://schemas.openxmlformats.org/presentationml/2006/main">
  <p:tag name="NUM" val="14"/>
</p:tagLst>
</file>

<file path=ppt/tags/tag130.xml><?xml version="1.0" encoding="utf-8"?>
<p:tagLst xmlns:a="http://schemas.openxmlformats.org/drawingml/2006/main" xmlns:r="http://schemas.openxmlformats.org/officeDocument/2006/relationships" xmlns:p="http://schemas.openxmlformats.org/presentationml/2006/main">
  <p:tag name="NUM" val="35"/>
</p:tagLst>
</file>

<file path=ppt/tags/tag131.xml><?xml version="1.0" encoding="utf-8"?>
<p:tagLst xmlns:a="http://schemas.openxmlformats.org/drawingml/2006/main" xmlns:r="http://schemas.openxmlformats.org/officeDocument/2006/relationships" xmlns:p="http://schemas.openxmlformats.org/presentationml/2006/main">
  <p:tag name="NUM" val="36"/>
</p:tagLst>
</file>

<file path=ppt/tags/tag132.xml><?xml version="1.0" encoding="utf-8"?>
<p:tagLst xmlns:a="http://schemas.openxmlformats.org/drawingml/2006/main" xmlns:r="http://schemas.openxmlformats.org/officeDocument/2006/relationships" xmlns:p="http://schemas.openxmlformats.org/presentationml/2006/main">
  <p:tag name="NUM" val="37"/>
</p:tagLst>
</file>

<file path=ppt/tags/tag133.xml><?xml version="1.0" encoding="utf-8"?>
<p:tagLst xmlns:a="http://schemas.openxmlformats.org/drawingml/2006/main" xmlns:r="http://schemas.openxmlformats.org/officeDocument/2006/relationships" xmlns:p="http://schemas.openxmlformats.org/presentationml/2006/main">
  <p:tag name="NUM" val="38"/>
</p:tagLst>
</file>

<file path=ppt/tags/tag134.xml><?xml version="1.0" encoding="utf-8"?>
<p:tagLst xmlns:a="http://schemas.openxmlformats.org/drawingml/2006/main" xmlns:r="http://schemas.openxmlformats.org/officeDocument/2006/relationships" xmlns:p="http://schemas.openxmlformats.org/presentationml/2006/main">
  <p:tag name="NUM" val="39"/>
</p:tagLst>
</file>

<file path=ppt/tags/tag135.xml><?xml version="1.0" encoding="utf-8"?>
<p:tagLst xmlns:a="http://schemas.openxmlformats.org/drawingml/2006/main" xmlns:r="http://schemas.openxmlformats.org/officeDocument/2006/relationships" xmlns:p="http://schemas.openxmlformats.org/presentationml/2006/main">
  <p:tag name="NUM" val="40"/>
</p:tagLst>
</file>

<file path=ppt/tags/tag136.xml><?xml version="1.0" encoding="utf-8"?>
<p:tagLst xmlns:a="http://schemas.openxmlformats.org/drawingml/2006/main" xmlns:r="http://schemas.openxmlformats.org/officeDocument/2006/relationships" xmlns:p="http://schemas.openxmlformats.org/presentationml/2006/main">
  <p:tag name="NUM" val="41"/>
</p:tagLst>
</file>

<file path=ppt/tags/tag137.xml><?xml version="1.0" encoding="utf-8"?>
<p:tagLst xmlns:a="http://schemas.openxmlformats.org/drawingml/2006/main" xmlns:r="http://schemas.openxmlformats.org/officeDocument/2006/relationships" xmlns:p="http://schemas.openxmlformats.org/presentationml/2006/main">
  <p:tag name="NUM" val="42"/>
</p:tagLst>
</file>

<file path=ppt/tags/tag138.xml><?xml version="1.0" encoding="utf-8"?>
<p:tagLst xmlns:a="http://schemas.openxmlformats.org/drawingml/2006/main" xmlns:r="http://schemas.openxmlformats.org/officeDocument/2006/relationships" xmlns:p="http://schemas.openxmlformats.org/presentationml/2006/main">
  <p:tag name="NUM" val="43"/>
</p:tagLst>
</file>

<file path=ppt/tags/tag139.xml><?xml version="1.0" encoding="utf-8"?>
<p:tagLst xmlns:a="http://schemas.openxmlformats.org/drawingml/2006/main" xmlns:r="http://schemas.openxmlformats.org/officeDocument/2006/relationships" xmlns:p="http://schemas.openxmlformats.org/presentationml/2006/main">
  <p:tag name="NUM" val="44"/>
</p:tagLst>
</file>

<file path=ppt/tags/tag14.xml><?xml version="1.0" encoding="utf-8"?>
<p:tagLst xmlns:a="http://schemas.openxmlformats.org/drawingml/2006/main" xmlns:r="http://schemas.openxmlformats.org/officeDocument/2006/relationships" xmlns:p="http://schemas.openxmlformats.org/presentationml/2006/main">
  <p:tag name="NUM" val="15"/>
</p:tagLst>
</file>

<file path=ppt/tags/tag140.xml><?xml version="1.0" encoding="utf-8"?>
<p:tagLst xmlns:a="http://schemas.openxmlformats.org/drawingml/2006/main" xmlns:r="http://schemas.openxmlformats.org/officeDocument/2006/relationships" xmlns:p="http://schemas.openxmlformats.org/presentationml/2006/main">
  <p:tag name="NUM" val="45"/>
</p:tagLst>
</file>

<file path=ppt/tags/tag141.xml><?xml version="1.0" encoding="utf-8"?>
<p:tagLst xmlns:a="http://schemas.openxmlformats.org/drawingml/2006/main" xmlns:r="http://schemas.openxmlformats.org/officeDocument/2006/relationships" xmlns:p="http://schemas.openxmlformats.org/presentationml/2006/main">
  <p:tag name="NUM" val="46"/>
</p:tagLst>
</file>

<file path=ppt/tags/tag142.xml><?xml version="1.0" encoding="utf-8"?>
<p:tagLst xmlns:a="http://schemas.openxmlformats.org/drawingml/2006/main" xmlns:r="http://schemas.openxmlformats.org/officeDocument/2006/relationships" xmlns:p="http://schemas.openxmlformats.org/presentationml/2006/main">
  <p:tag name="NUM" val="47"/>
</p:tagLst>
</file>

<file path=ppt/tags/tag143.xml><?xml version="1.0" encoding="utf-8"?>
<p:tagLst xmlns:a="http://schemas.openxmlformats.org/drawingml/2006/main" xmlns:r="http://schemas.openxmlformats.org/officeDocument/2006/relationships" xmlns:p="http://schemas.openxmlformats.org/presentationml/2006/main">
  <p:tag name="NUM" val="48"/>
</p:tagLst>
</file>

<file path=ppt/tags/tag144.xml><?xml version="1.0" encoding="utf-8"?>
<p:tagLst xmlns:a="http://schemas.openxmlformats.org/drawingml/2006/main" xmlns:r="http://schemas.openxmlformats.org/officeDocument/2006/relationships" xmlns:p="http://schemas.openxmlformats.org/presentationml/2006/main">
  <p:tag name="NUM" val="49"/>
</p:tagLst>
</file>

<file path=ppt/tags/tag145.xml><?xml version="1.0" encoding="utf-8"?>
<p:tagLst xmlns:a="http://schemas.openxmlformats.org/drawingml/2006/main" xmlns:r="http://schemas.openxmlformats.org/officeDocument/2006/relationships" xmlns:p="http://schemas.openxmlformats.org/presentationml/2006/main">
  <p:tag name="NUM" val="50"/>
</p:tagLst>
</file>

<file path=ppt/tags/tag146.xml><?xml version="1.0" encoding="utf-8"?>
<p:tagLst xmlns:a="http://schemas.openxmlformats.org/drawingml/2006/main" xmlns:r="http://schemas.openxmlformats.org/officeDocument/2006/relationships" xmlns:p="http://schemas.openxmlformats.org/presentationml/2006/main">
  <p:tag name="NUM" val="51"/>
</p:tagLst>
</file>

<file path=ppt/tags/tag147.xml><?xml version="1.0" encoding="utf-8"?>
<p:tagLst xmlns:a="http://schemas.openxmlformats.org/drawingml/2006/main" xmlns:r="http://schemas.openxmlformats.org/officeDocument/2006/relationships" xmlns:p="http://schemas.openxmlformats.org/presentationml/2006/main">
  <p:tag name="NUM" val="52"/>
</p:tagLst>
</file>

<file path=ppt/tags/tag148.xml><?xml version="1.0" encoding="utf-8"?>
<p:tagLst xmlns:a="http://schemas.openxmlformats.org/drawingml/2006/main" xmlns:r="http://schemas.openxmlformats.org/officeDocument/2006/relationships" xmlns:p="http://schemas.openxmlformats.org/presentationml/2006/main">
  <p:tag name="NUM" val="53"/>
</p:tagLst>
</file>

<file path=ppt/tags/tag149.xml><?xml version="1.0" encoding="utf-8"?>
<p:tagLst xmlns:a="http://schemas.openxmlformats.org/drawingml/2006/main" xmlns:r="http://schemas.openxmlformats.org/officeDocument/2006/relationships" xmlns:p="http://schemas.openxmlformats.org/presentationml/2006/main">
  <p:tag name="NUM" val="54"/>
</p:tagLst>
</file>

<file path=ppt/tags/tag15.xml><?xml version="1.0" encoding="utf-8"?>
<p:tagLst xmlns:a="http://schemas.openxmlformats.org/drawingml/2006/main" xmlns:r="http://schemas.openxmlformats.org/officeDocument/2006/relationships" xmlns:p="http://schemas.openxmlformats.org/presentationml/2006/main">
  <p:tag name="NUM" val="16"/>
</p:tagLst>
</file>

<file path=ppt/tags/tag150.xml><?xml version="1.0" encoding="utf-8"?>
<p:tagLst xmlns:a="http://schemas.openxmlformats.org/drawingml/2006/main" xmlns:r="http://schemas.openxmlformats.org/officeDocument/2006/relationships" xmlns:p="http://schemas.openxmlformats.org/presentationml/2006/main">
  <p:tag name="NUM" val="55"/>
</p:tagLst>
</file>

<file path=ppt/tags/tag151.xml><?xml version="1.0" encoding="utf-8"?>
<p:tagLst xmlns:a="http://schemas.openxmlformats.org/drawingml/2006/main" xmlns:r="http://schemas.openxmlformats.org/officeDocument/2006/relationships" xmlns:p="http://schemas.openxmlformats.org/presentationml/2006/main">
  <p:tag name="NUM" val="56"/>
</p:tagLst>
</file>

<file path=ppt/tags/tag152.xml><?xml version="1.0" encoding="utf-8"?>
<p:tagLst xmlns:a="http://schemas.openxmlformats.org/drawingml/2006/main" xmlns:r="http://schemas.openxmlformats.org/officeDocument/2006/relationships" xmlns:p="http://schemas.openxmlformats.org/presentationml/2006/main">
  <p:tag name="NUM" val="1"/>
</p:tagLst>
</file>

<file path=ppt/tags/tag153.xml><?xml version="1.0" encoding="utf-8"?>
<p:tagLst xmlns:a="http://schemas.openxmlformats.org/drawingml/2006/main" xmlns:r="http://schemas.openxmlformats.org/officeDocument/2006/relationships" xmlns:p="http://schemas.openxmlformats.org/presentationml/2006/main">
  <p:tag name="NUM" val="2"/>
</p:tagLst>
</file>

<file path=ppt/tags/tag154.xml><?xml version="1.0" encoding="utf-8"?>
<p:tagLst xmlns:a="http://schemas.openxmlformats.org/drawingml/2006/main" xmlns:r="http://schemas.openxmlformats.org/officeDocument/2006/relationships" xmlns:p="http://schemas.openxmlformats.org/presentationml/2006/main">
  <p:tag name="NUM" val="3"/>
</p:tagLst>
</file>

<file path=ppt/tags/tag155.xml><?xml version="1.0" encoding="utf-8"?>
<p:tagLst xmlns:a="http://schemas.openxmlformats.org/drawingml/2006/main" xmlns:r="http://schemas.openxmlformats.org/officeDocument/2006/relationships" xmlns:p="http://schemas.openxmlformats.org/presentationml/2006/main">
  <p:tag name="NUM" val="4"/>
</p:tagLst>
</file>

<file path=ppt/tags/tag156.xml><?xml version="1.0" encoding="utf-8"?>
<p:tagLst xmlns:a="http://schemas.openxmlformats.org/drawingml/2006/main" xmlns:r="http://schemas.openxmlformats.org/officeDocument/2006/relationships" xmlns:p="http://schemas.openxmlformats.org/presentationml/2006/main">
  <p:tag name="NUM" val="5"/>
</p:tagLst>
</file>

<file path=ppt/tags/tag157.xml><?xml version="1.0" encoding="utf-8"?>
<p:tagLst xmlns:a="http://schemas.openxmlformats.org/drawingml/2006/main" xmlns:r="http://schemas.openxmlformats.org/officeDocument/2006/relationships" xmlns:p="http://schemas.openxmlformats.org/presentationml/2006/main">
  <p:tag name="NUM" val="6"/>
</p:tagLst>
</file>

<file path=ppt/tags/tag158.xml><?xml version="1.0" encoding="utf-8"?>
<p:tagLst xmlns:a="http://schemas.openxmlformats.org/drawingml/2006/main" xmlns:r="http://schemas.openxmlformats.org/officeDocument/2006/relationships" xmlns:p="http://schemas.openxmlformats.org/presentationml/2006/main">
  <p:tag name="NUM" val="7"/>
</p:tagLst>
</file>

<file path=ppt/tags/tag159.xml><?xml version="1.0" encoding="utf-8"?>
<p:tagLst xmlns:a="http://schemas.openxmlformats.org/drawingml/2006/main" xmlns:r="http://schemas.openxmlformats.org/officeDocument/2006/relationships" xmlns:p="http://schemas.openxmlformats.org/presentationml/2006/main">
  <p:tag name="NUM" val="8"/>
</p:tagLst>
</file>

<file path=ppt/tags/tag16.xml><?xml version="1.0" encoding="utf-8"?>
<p:tagLst xmlns:a="http://schemas.openxmlformats.org/drawingml/2006/main" xmlns:r="http://schemas.openxmlformats.org/officeDocument/2006/relationships" xmlns:p="http://schemas.openxmlformats.org/presentationml/2006/main">
  <p:tag name="NUM" val="17"/>
</p:tagLst>
</file>

<file path=ppt/tags/tag160.xml><?xml version="1.0" encoding="utf-8"?>
<p:tagLst xmlns:a="http://schemas.openxmlformats.org/drawingml/2006/main" xmlns:r="http://schemas.openxmlformats.org/officeDocument/2006/relationships" xmlns:p="http://schemas.openxmlformats.org/presentationml/2006/main">
  <p:tag name="NUM" val="9"/>
</p:tagLst>
</file>

<file path=ppt/tags/tag161.xml><?xml version="1.0" encoding="utf-8"?>
<p:tagLst xmlns:a="http://schemas.openxmlformats.org/drawingml/2006/main" xmlns:r="http://schemas.openxmlformats.org/officeDocument/2006/relationships" xmlns:p="http://schemas.openxmlformats.org/presentationml/2006/main">
  <p:tag name="NUM" val="10"/>
</p:tagLst>
</file>

<file path=ppt/tags/tag162.xml><?xml version="1.0" encoding="utf-8"?>
<p:tagLst xmlns:a="http://schemas.openxmlformats.org/drawingml/2006/main" xmlns:r="http://schemas.openxmlformats.org/officeDocument/2006/relationships" xmlns:p="http://schemas.openxmlformats.org/presentationml/2006/main">
  <p:tag name="NUM" val="11"/>
</p:tagLst>
</file>

<file path=ppt/tags/tag163.xml><?xml version="1.0" encoding="utf-8"?>
<p:tagLst xmlns:a="http://schemas.openxmlformats.org/drawingml/2006/main" xmlns:r="http://schemas.openxmlformats.org/officeDocument/2006/relationships" xmlns:p="http://schemas.openxmlformats.org/presentationml/2006/main">
  <p:tag name="NUM" val="12"/>
</p:tagLst>
</file>

<file path=ppt/tags/tag164.xml><?xml version="1.0" encoding="utf-8"?>
<p:tagLst xmlns:a="http://schemas.openxmlformats.org/drawingml/2006/main" xmlns:r="http://schemas.openxmlformats.org/officeDocument/2006/relationships" xmlns:p="http://schemas.openxmlformats.org/presentationml/2006/main">
  <p:tag name="NUM" val="13"/>
</p:tagLst>
</file>

<file path=ppt/tags/tag165.xml><?xml version="1.0" encoding="utf-8"?>
<p:tagLst xmlns:a="http://schemas.openxmlformats.org/drawingml/2006/main" xmlns:r="http://schemas.openxmlformats.org/officeDocument/2006/relationships" xmlns:p="http://schemas.openxmlformats.org/presentationml/2006/main">
  <p:tag name="NUM" val="14"/>
</p:tagLst>
</file>

<file path=ppt/tags/tag166.xml><?xml version="1.0" encoding="utf-8"?>
<p:tagLst xmlns:a="http://schemas.openxmlformats.org/drawingml/2006/main" xmlns:r="http://schemas.openxmlformats.org/officeDocument/2006/relationships" xmlns:p="http://schemas.openxmlformats.org/presentationml/2006/main">
  <p:tag name="NUM" val="15"/>
</p:tagLst>
</file>

<file path=ppt/tags/tag167.xml><?xml version="1.0" encoding="utf-8"?>
<p:tagLst xmlns:a="http://schemas.openxmlformats.org/drawingml/2006/main" xmlns:r="http://schemas.openxmlformats.org/officeDocument/2006/relationships" xmlns:p="http://schemas.openxmlformats.org/presentationml/2006/main">
  <p:tag name="NUM" val="16"/>
</p:tagLst>
</file>

<file path=ppt/tags/tag168.xml><?xml version="1.0" encoding="utf-8"?>
<p:tagLst xmlns:a="http://schemas.openxmlformats.org/drawingml/2006/main" xmlns:r="http://schemas.openxmlformats.org/officeDocument/2006/relationships" xmlns:p="http://schemas.openxmlformats.org/presentationml/2006/main">
  <p:tag name="NUM" val="17"/>
</p:tagLst>
</file>

<file path=ppt/tags/tag169.xml><?xml version="1.0" encoding="utf-8"?>
<p:tagLst xmlns:a="http://schemas.openxmlformats.org/drawingml/2006/main" xmlns:r="http://schemas.openxmlformats.org/officeDocument/2006/relationships" xmlns:p="http://schemas.openxmlformats.org/presentationml/2006/main">
  <p:tag name="NUM" val="18"/>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70.xml><?xml version="1.0" encoding="utf-8"?>
<p:tagLst xmlns:a="http://schemas.openxmlformats.org/drawingml/2006/main" xmlns:r="http://schemas.openxmlformats.org/officeDocument/2006/relationships" xmlns:p="http://schemas.openxmlformats.org/presentationml/2006/main">
  <p:tag name="NUM" val="19"/>
</p:tagLst>
</file>

<file path=ppt/tags/tag171.xml><?xml version="1.0" encoding="utf-8"?>
<p:tagLst xmlns:a="http://schemas.openxmlformats.org/drawingml/2006/main" xmlns:r="http://schemas.openxmlformats.org/officeDocument/2006/relationships" xmlns:p="http://schemas.openxmlformats.org/presentationml/2006/main">
  <p:tag name="NUM" val="20"/>
</p:tagLst>
</file>

<file path=ppt/tags/tag172.xml><?xml version="1.0" encoding="utf-8"?>
<p:tagLst xmlns:a="http://schemas.openxmlformats.org/drawingml/2006/main" xmlns:r="http://schemas.openxmlformats.org/officeDocument/2006/relationships" xmlns:p="http://schemas.openxmlformats.org/presentationml/2006/main">
  <p:tag name="NUM" val="21"/>
</p:tagLst>
</file>

<file path=ppt/tags/tag173.xml><?xml version="1.0" encoding="utf-8"?>
<p:tagLst xmlns:a="http://schemas.openxmlformats.org/drawingml/2006/main" xmlns:r="http://schemas.openxmlformats.org/officeDocument/2006/relationships" xmlns:p="http://schemas.openxmlformats.org/presentationml/2006/main">
  <p:tag name="NUM" val="22"/>
</p:tagLst>
</file>

<file path=ppt/tags/tag174.xml><?xml version="1.0" encoding="utf-8"?>
<p:tagLst xmlns:a="http://schemas.openxmlformats.org/drawingml/2006/main" xmlns:r="http://schemas.openxmlformats.org/officeDocument/2006/relationships" xmlns:p="http://schemas.openxmlformats.org/presentationml/2006/main">
  <p:tag name="NUM" val="23"/>
</p:tagLst>
</file>

<file path=ppt/tags/tag175.xml><?xml version="1.0" encoding="utf-8"?>
<p:tagLst xmlns:a="http://schemas.openxmlformats.org/drawingml/2006/main" xmlns:r="http://schemas.openxmlformats.org/officeDocument/2006/relationships" xmlns:p="http://schemas.openxmlformats.org/presentationml/2006/main">
  <p:tag name="NUM" val="24"/>
</p:tagLst>
</file>

<file path=ppt/tags/tag176.xml><?xml version="1.0" encoding="utf-8"?>
<p:tagLst xmlns:a="http://schemas.openxmlformats.org/drawingml/2006/main" xmlns:r="http://schemas.openxmlformats.org/officeDocument/2006/relationships" xmlns:p="http://schemas.openxmlformats.org/presentationml/2006/main">
  <p:tag name="NUM" val="25"/>
</p:tagLst>
</file>

<file path=ppt/tags/tag177.xml><?xml version="1.0" encoding="utf-8"?>
<p:tagLst xmlns:a="http://schemas.openxmlformats.org/drawingml/2006/main" xmlns:r="http://schemas.openxmlformats.org/officeDocument/2006/relationships" xmlns:p="http://schemas.openxmlformats.org/presentationml/2006/main">
  <p:tag name="NUM" val="26"/>
</p:tagLst>
</file>

<file path=ppt/tags/tag178.xml><?xml version="1.0" encoding="utf-8"?>
<p:tagLst xmlns:a="http://schemas.openxmlformats.org/drawingml/2006/main" xmlns:r="http://schemas.openxmlformats.org/officeDocument/2006/relationships" xmlns:p="http://schemas.openxmlformats.org/presentationml/2006/main">
  <p:tag name="NUM" val="27"/>
</p:tagLst>
</file>

<file path=ppt/tags/tag179.xml><?xml version="1.0" encoding="utf-8"?>
<p:tagLst xmlns:a="http://schemas.openxmlformats.org/drawingml/2006/main" xmlns:r="http://schemas.openxmlformats.org/officeDocument/2006/relationships" xmlns:p="http://schemas.openxmlformats.org/presentationml/2006/main">
  <p:tag name="NUM" val="28"/>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80.xml><?xml version="1.0" encoding="utf-8"?>
<p:tagLst xmlns:a="http://schemas.openxmlformats.org/drawingml/2006/main" xmlns:r="http://schemas.openxmlformats.org/officeDocument/2006/relationships" xmlns:p="http://schemas.openxmlformats.org/presentationml/2006/main">
  <p:tag name="NUM" val="29"/>
</p:tagLst>
</file>

<file path=ppt/tags/tag181.xml><?xml version="1.0" encoding="utf-8"?>
<p:tagLst xmlns:a="http://schemas.openxmlformats.org/drawingml/2006/main" xmlns:r="http://schemas.openxmlformats.org/officeDocument/2006/relationships" xmlns:p="http://schemas.openxmlformats.org/presentationml/2006/main">
  <p:tag name="NUM" val="30"/>
</p:tagLst>
</file>

<file path=ppt/tags/tag182.xml><?xml version="1.0" encoding="utf-8"?>
<p:tagLst xmlns:a="http://schemas.openxmlformats.org/drawingml/2006/main" xmlns:r="http://schemas.openxmlformats.org/officeDocument/2006/relationships" xmlns:p="http://schemas.openxmlformats.org/presentationml/2006/main">
  <p:tag name="NUM" val="31"/>
</p:tagLst>
</file>

<file path=ppt/tags/tag183.xml><?xml version="1.0" encoding="utf-8"?>
<p:tagLst xmlns:a="http://schemas.openxmlformats.org/drawingml/2006/main" xmlns:r="http://schemas.openxmlformats.org/officeDocument/2006/relationships" xmlns:p="http://schemas.openxmlformats.org/presentationml/2006/main">
  <p:tag name="NUM" val="32"/>
</p:tagLst>
</file>

<file path=ppt/tags/tag184.xml><?xml version="1.0" encoding="utf-8"?>
<p:tagLst xmlns:a="http://schemas.openxmlformats.org/drawingml/2006/main" xmlns:r="http://schemas.openxmlformats.org/officeDocument/2006/relationships" xmlns:p="http://schemas.openxmlformats.org/presentationml/2006/main">
  <p:tag name="NUM" val="33"/>
</p:tagLst>
</file>

<file path=ppt/tags/tag185.xml><?xml version="1.0" encoding="utf-8"?>
<p:tagLst xmlns:a="http://schemas.openxmlformats.org/drawingml/2006/main" xmlns:r="http://schemas.openxmlformats.org/officeDocument/2006/relationships" xmlns:p="http://schemas.openxmlformats.org/presentationml/2006/main">
  <p:tag name="NUM" val="34"/>
</p:tagLst>
</file>

<file path=ppt/tags/tag186.xml><?xml version="1.0" encoding="utf-8"?>
<p:tagLst xmlns:a="http://schemas.openxmlformats.org/drawingml/2006/main" xmlns:r="http://schemas.openxmlformats.org/officeDocument/2006/relationships" xmlns:p="http://schemas.openxmlformats.org/presentationml/2006/main">
  <p:tag name="NUM" val="35"/>
</p:tagLst>
</file>

<file path=ppt/tags/tag187.xml><?xml version="1.0" encoding="utf-8"?>
<p:tagLst xmlns:a="http://schemas.openxmlformats.org/drawingml/2006/main" xmlns:r="http://schemas.openxmlformats.org/officeDocument/2006/relationships" xmlns:p="http://schemas.openxmlformats.org/presentationml/2006/main">
  <p:tag name="NUM" val="36"/>
</p:tagLst>
</file>

<file path=ppt/tags/tag188.xml><?xml version="1.0" encoding="utf-8"?>
<p:tagLst xmlns:a="http://schemas.openxmlformats.org/drawingml/2006/main" xmlns:r="http://schemas.openxmlformats.org/officeDocument/2006/relationships" xmlns:p="http://schemas.openxmlformats.org/presentationml/2006/main">
  <p:tag name="NUM" val="37"/>
</p:tagLst>
</file>

<file path=ppt/tags/tag189.xml><?xml version="1.0" encoding="utf-8"?>
<p:tagLst xmlns:a="http://schemas.openxmlformats.org/drawingml/2006/main" xmlns:r="http://schemas.openxmlformats.org/officeDocument/2006/relationships" xmlns:p="http://schemas.openxmlformats.org/presentationml/2006/main">
  <p:tag name="NUM" val="38"/>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190.xml><?xml version="1.0" encoding="utf-8"?>
<p:tagLst xmlns:a="http://schemas.openxmlformats.org/drawingml/2006/main" xmlns:r="http://schemas.openxmlformats.org/officeDocument/2006/relationships" xmlns:p="http://schemas.openxmlformats.org/presentationml/2006/main">
  <p:tag name="NUM" val="39"/>
</p:tagLst>
</file>

<file path=ppt/tags/tag191.xml><?xml version="1.0" encoding="utf-8"?>
<p:tagLst xmlns:a="http://schemas.openxmlformats.org/drawingml/2006/main" xmlns:r="http://schemas.openxmlformats.org/officeDocument/2006/relationships" xmlns:p="http://schemas.openxmlformats.org/presentationml/2006/main">
  <p:tag name="NUM" val="40"/>
</p:tagLst>
</file>

<file path=ppt/tags/tag192.xml><?xml version="1.0" encoding="utf-8"?>
<p:tagLst xmlns:a="http://schemas.openxmlformats.org/drawingml/2006/main" xmlns:r="http://schemas.openxmlformats.org/officeDocument/2006/relationships" xmlns:p="http://schemas.openxmlformats.org/presentationml/2006/main">
  <p:tag name="NUM" val="41"/>
</p:tagLst>
</file>

<file path=ppt/tags/tag193.xml><?xml version="1.0" encoding="utf-8"?>
<p:tagLst xmlns:a="http://schemas.openxmlformats.org/drawingml/2006/main" xmlns:r="http://schemas.openxmlformats.org/officeDocument/2006/relationships" xmlns:p="http://schemas.openxmlformats.org/presentationml/2006/main">
  <p:tag name="NUM" val="42"/>
</p:tagLst>
</file>

<file path=ppt/tags/tag194.xml><?xml version="1.0" encoding="utf-8"?>
<p:tagLst xmlns:a="http://schemas.openxmlformats.org/drawingml/2006/main" xmlns:r="http://schemas.openxmlformats.org/officeDocument/2006/relationships" xmlns:p="http://schemas.openxmlformats.org/presentationml/2006/main">
  <p:tag name="NUM" val="43"/>
</p:tagLst>
</file>

<file path=ppt/tags/tag195.xml><?xml version="1.0" encoding="utf-8"?>
<p:tagLst xmlns:a="http://schemas.openxmlformats.org/drawingml/2006/main" xmlns:r="http://schemas.openxmlformats.org/officeDocument/2006/relationships" xmlns:p="http://schemas.openxmlformats.org/presentationml/2006/main">
  <p:tag name="NUM" val="44"/>
</p:tagLst>
</file>

<file path=ppt/tags/tag196.xml><?xml version="1.0" encoding="utf-8"?>
<p:tagLst xmlns:a="http://schemas.openxmlformats.org/drawingml/2006/main" xmlns:r="http://schemas.openxmlformats.org/officeDocument/2006/relationships" xmlns:p="http://schemas.openxmlformats.org/presentationml/2006/main">
  <p:tag name="NUM" val="45"/>
</p:tagLst>
</file>

<file path=ppt/tags/tag197.xml><?xml version="1.0" encoding="utf-8"?>
<p:tagLst xmlns:a="http://schemas.openxmlformats.org/drawingml/2006/main" xmlns:r="http://schemas.openxmlformats.org/officeDocument/2006/relationships" xmlns:p="http://schemas.openxmlformats.org/presentationml/2006/main">
  <p:tag name="NUM" val="46"/>
</p:tagLst>
</file>

<file path=ppt/tags/tag198.xml><?xml version="1.0" encoding="utf-8"?>
<p:tagLst xmlns:a="http://schemas.openxmlformats.org/drawingml/2006/main" xmlns:r="http://schemas.openxmlformats.org/officeDocument/2006/relationships" xmlns:p="http://schemas.openxmlformats.org/presentationml/2006/main">
  <p:tag name="NUM" val="47"/>
</p:tagLst>
</file>

<file path=ppt/tags/tag199.xml><?xml version="1.0" encoding="utf-8"?>
<p:tagLst xmlns:a="http://schemas.openxmlformats.org/drawingml/2006/main" xmlns:r="http://schemas.openxmlformats.org/officeDocument/2006/relationships" xmlns:p="http://schemas.openxmlformats.org/presentationml/2006/main">
  <p:tag name="NUM" val="48"/>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4"/>
</p:tagLst>
</file>

<file path=ppt/tags/tag200.xml><?xml version="1.0" encoding="utf-8"?>
<p:tagLst xmlns:a="http://schemas.openxmlformats.org/drawingml/2006/main" xmlns:r="http://schemas.openxmlformats.org/officeDocument/2006/relationships" xmlns:p="http://schemas.openxmlformats.org/presentationml/2006/main">
  <p:tag name="NUM" val="49"/>
</p:tagLst>
</file>

<file path=ppt/tags/tag201.xml><?xml version="1.0" encoding="utf-8"?>
<p:tagLst xmlns:a="http://schemas.openxmlformats.org/drawingml/2006/main" xmlns:r="http://schemas.openxmlformats.org/officeDocument/2006/relationships" xmlns:p="http://schemas.openxmlformats.org/presentationml/2006/main">
  <p:tag name="NUM" val="50"/>
</p:tagLst>
</file>

<file path=ppt/tags/tag202.xml><?xml version="1.0" encoding="utf-8"?>
<p:tagLst xmlns:a="http://schemas.openxmlformats.org/drawingml/2006/main" xmlns:r="http://schemas.openxmlformats.org/officeDocument/2006/relationships" xmlns:p="http://schemas.openxmlformats.org/presentationml/2006/main">
  <p:tag name="NUM" val="51"/>
</p:tagLst>
</file>

<file path=ppt/tags/tag203.xml><?xml version="1.0" encoding="utf-8"?>
<p:tagLst xmlns:a="http://schemas.openxmlformats.org/drawingml/2006/main" xmlns:r="http://schemas.openxmlformats.org/officeDocument/2006/relationships" xmlns:p="http://schemas.openxmlformats.org/presentationml/2006/main">
  <p:tag name="NUM" val="52"/>
</p:tagLst>
</file>

<file path=ppt/tags/tag204.xml><?xml version="1.0" encoding="utf-8"?>
<p:tagLst xmlns:a="http://schemas.openxmlformats.org/drawingml/2006/main" xmlns:r="http://schemas.openxmlformats.org/officeDocument/2006/relationships" xmlns:p="http://schemas.openxmlformats.org/presentationml/2006/main">
  <p:tag name="NUM" val="53"/>
</p:tagLst>
</file>

<file path=ppt/tags/tag205.xml><?xml version="1.0" encoding="utf-8"?>
<p:tagLst xmlns:a="http://schemas.openxmlformats.org/drawingml/2006/main" xmlns:r="http://schemas.openxmlformats.org/officeDocument/2006/relationships" xmlns:p="http://schemas.openxmlformats.org/presentationml/2006/main">
  <p:tag name="NUM" val="54"/>
</p:tagLst>
</file>

<file path=ppt/tags/tag206.xml><?xml version="1.0" encoding="utf-8"?>
<p:tagLst xmlns:a="http://schemas.openxmlformats.org/drawingml/2006/main" xmlns:r="http://schemas.openxmlformats.org/officeDocument/2006/relationships" xmlns:p="http://schemas.openxmlformats.org/presentationml/2006/main">
  <p:tag name="NUM" val="55"/>
</p:tagLst>
</file>

<file path=ppt/tags/tag207.xml><?xml version="1.0" encoding="utf-8"?>
<p:tagLst xmlns:a="http://schemas.openxmlformats.org/drawingml/2006/main" xmlns:r="http://schemas.openxmlformats.org/officeDocument/2006/relationships" xmlns:p="http://schemas.openxmlformats.org/presentationml/2006/main">
  <p:tag name="NUM" val="1"/>
</p:tagLst>
</file>

<file path=ppt/tags/tag208.xml><?xml version="1.0" encoding="utf-8"?>
<p:tagLst xmlns:a="http://schemas.openxmlformats.org/drawingml/2006/main" xmlns:r="http://schemas.openxmlformats.org/officeDocument/2006/relationships" xmlns:p="http://schemas.openxmlformats.org/presentationml/2006/main">
  <p:tag name="NUM" val="2"/>
</p:tagLst>
</file>

<file path=ppt/tags/tag209.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10.xml><?xml version="1.0" encoding="utf-8"?>
<p:tagLst xmlns:a="http://schemas.openxmlformats.org/drawingml/2006/main" xmlns:r="http://schemas.openxmlformats.org/officeDocument/2006/relationships" xmlns:p="http://schemas.openxmlformats.org/presentationml/2006/main">
  <p:tag name="NUM" val="4"/>
</p:tagLst>
</file>

<file path=ppt/tags/tag211.xml><?xml version="1.0" encoding="utf-8"?>
<p:tagLst xmlns:a="http://schemas.openxmlformats.org/drawingml/2006/main" xmlns:r="http://schemas.openxmlformats.org/officeDocument/2006/relationships" xmlns:p="http://schemas.openxmlformats.org/presentationml/2006/main">
  <p:tag name="NUM" val="5"/>
</p:tagLst>
</file>

<file path=ppt/tags/tag212.xml><?xml version="1.0" encoding="utf-8"?>
<p:tagLst xmlns:a="http://schemas.openxmlformats.org/drawingml/2006/main" xmlns:r="http://schemas.openxmlformats.org/officeDocument/2006/relationships" xmlns:p="http://schemas.openxmlformats.org/presentationml/2006/main">
  <p:tag name="NUM" val="6"/>
</p:tagLst>
</file>

<file path=ppt/tags/tag213.xml><?xml version="1.0" encoding="utf-8"?>
<p:tagLst xmlns:a="http://schemas.openxmlformats.org/drawingml/2006/main" xmlns:r="http://schemas.openxmlformats.org/officeDocument/2006/relationships" xmlns:p="http://schemas.openxmlformats.org/presentationml/2006/main">
  <p:tag name="NUM" val="7"/>
</p:tagLst>
</file>

<file path=ppt/tags/tag214.xml><?xml version="1.0" encoding="utf-8"?>
<p:tagLst xmlns:a="http://schemas.openxmlformats.org/drawingml/2006/main" xmlns:r="http://schemas.openxmlformats.org/officeDocument/2006/relationships" xmlns:p="http://schemas.openxmlformats.org/presentationml/2006/main">
  <p:tag name="NUM" val="8"/>
</p:tagLst>
</file>

<file path=ppt/tags/tag215.xml><?xml version="1.0" encoding="utf-8"?>
<p:tagLst xmlns:a="http://schemas.openxmlformats.org/drawingml/2006/main" xmlns:r="http://schemas.openxmlformats.org/officeDocument/2006/relationships" xmlns:p="http://schemas.openxmlformats.org/presentationml/2006/main">
  <p:tag name="NUM" val="9"/>
</p:tagLst>
</file>

<file path=ppt/tags/tag216.xml><?xml version="1.0" encoding="utf-8"?>
<p:tagLst xmlns:a="http://schemas.openxmlformats.org/drawingml/2006/main" xmlns:r="http://schemas.openxmlformats.org/officeDocument/2006/relationships" xmlns:p="http://schemas.openxmlformats.org/presentationml/2006/main">
  <p:tag name="NUM" val="10"/>
</p:tagLst>
</file>

<file path=ppt/tags/tag217.xml><?xml version="1.0" encoding="utf-8"?>
<p:tagLst xmlns:a="http://schemas.openxmlformats.org/drawingml/2006/main" xmlns:r="http://schemas.openxmlformats.org/officeDocument/2006/relationships" xmlns:p="http://schemas.openxmlformats.org/presentationml/2006/main">
  <p:tag name="NUM" val="11"/>
</p:tagLst>
</file>

<file path=ppt/tags/tag218.xml><?xml version="1.0" encoding="utf-8"?>
<p:tagLst xmlns:a="http://schemas.openxmlformats.org/drawingml/2006/main" xmlns:r="http://schemas.openxmlformats.org/officeDocument/2006/relationships" xmlns:p="http://schemas.openxmlformats.org/presentationml/2006/main">
  <p:tag name="NUM" val="12"/>
</p:tagLst>
</file>

<file path=ppt/tags/tag219.xml><?xml version="1.0" encoding="utf-8"?>
<p:tagLst xmlns:a="http://schemas.openxmlformats.org/drawingml/2006/main" xmlns:r="http://schemas.openxmlformats.org/officeDocument/2006/relationships" xmlns:p="http://schemas.openxmlformats.org/presentationml/2006/main">
  <p:tag name="NUM" val="13"/>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20.xml><?xml version="1.0" encoding="utf-8"?>
<p:tagLst xmlns:a="http://schemas.openxmlformats.org/drawingml/2006/main" xmlns:r="http://schemas.openxmlformats.org/officeDocument/2006/relationships" xmlns:p="http://schemas.openxmlformats.org/presentationml/2006/main">
  <p:tag name="NUM" val="14"/>
</p:tagLst>
</file>

<file path=ppt/tags/tag221.xml><?xml version="1.0" encoding="utf-8"?>
<p:tagLst xmlns:a="http://schemas.openxmlformats.org/drawingml/2006/main" xmlns:r="http://schemas.openxmlformats.org/officeDocument/2006/relationships" xmlns:p="http://schemas.openxmlformats.org/presentationml/2006/main">
  <p:tag name="NUM" val="15"/>
</p:tagLst>
</file>

<file path=ppt/tags/tag222.xml><?xml version="1.0" encoding="utf-8"?>
<p:tagLst xmlns:a="http://schemas.openxmlformats.org/drawingml/2006/main" xmlns:r="http://schemas.openxmlformats.org/officeDocument/2006/relationships" xmlns:p="http://schemas.openxmlformats.org/presentationml/2006/main">
  <p:tag name="NUM" val="16"/>
</p:tagLst>
</file>

<file path=ppt/tags/tag223.xml><?xml version="1.0" encoding="utf-8"?>
<p:tagLst xmlns:a="http://schemas.openxmlformats.org/drawingml/2006/main" xmlns:r="http://schemas.openxmlformats.org/officeDocument/2006/relationships" xmlns:p="http://schemas.openxmlformats.org/presentationml/2006/main">
  <p:tag name="NUM" val="17"/>
</p:tagLst>
</file>

<file path=ppt/tags/tag224.xml><?xml version="1.0" encoding="utf-8"?>
<p:tagLst xmlns:a="http://schemas.openxmlformats.org/drawingml/2006/main" xmlns:r="http://schemas.openxmlformats.org/officeDocument/2006/relationships" xmlns:p="http://schemas.openxmlformats.org/presentationml/2006/main">
  <p:tag name="NUM" val="18"/>
</p:tagLst>
</file>

<file path=ppt/tags/tag225.xml><?xml version="1.0" encoding="utf-8"?>
<p:tagLst xmlns:a="http://schemas.openxmlformats.org/drawingml/2006/main" xmlns:r="http://schemas.openxmlformats.org/officeDocument/2006/relationships" xmlns:p="http://schemas.openxmlformats.org/presentationml/2006/main">
  <p:tag name="NUM" val="19"/>
</p:tagLst>
</file>

<file path=ppt/tags/tag226.xml><?xml version="1.0" encoding="utf-8"?>
<p:tagLst xmlns:a="http://schemas.openxmlformats.org/drawingml/2006/main" xmlns:r="http://schemas.openxmlformats.org/officeDocument/2006/relationships" xmlns:p="http://schemas.openxmlformats.org/presentationml/2006/main">
  <p:tag name="NUM" val="20"/>
</p:tagLst>
</file>

<file path=ppt/tags/tag227.xml><?xml version="1.0" encoding="utf-8"?>
<p:tagLst xmlns:a="http://schemas.openxmlformats.org/drawingml/2006/main" xmlns:r="http://schemas.openxmlformats.org/officeDocument/2006/relationships" xmlns:p="http://schemas.openxmlformats.org/presentationml/2006/main">
  <p:tag name="NUM" val="21"/>
</p:tagLst>
</file>

<file path=ppt/tags/tag228.xml><?xml version="1.0" encoding="utf-8"?>
<p:tagLst xmlns:a="http://schemas.openxmlformats.org/drawingml/2006/main" xmlns:r="http://schemas.openxmlformats.org/officeDocument/2006/relationships" xmlns:p="http://schemas.openxmlformats.org/presentationml/2006/main">
  <p:tag name="NUM" val="22"/>
</p:tagLst>
</file>

<file path=ppt/tags/tag229.xml><?xml version="1.0" encoding="utf-8"?>
<p:tagLst xmlns:a="http://schemas.openxmlformats.org/drawingml/2006/main" xmlns:r="http://schemas.openxmlformats.org/officeDocument/2006/relationships" xmlns:p="http://schemas.openxmlformats.org/presentationml/2006/main">
  <p:tag name="NUM" val="23"/>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30.xml><?xml version="1.0" encoding="utf-8"?>
<p:tagLst xmlns:a="http://schemas.openxmlformats.org/drawingml/2006/main" xmlns:r="http://schemas.openxmlformats.org/officeDocument/2006/relationships" xmlns:p="http://schemas.openxmlformats.org/presentationml/2006/main">
  <p:tag name="NUM" val="24"/>
</p:tagLst>
</file>

<file path=ppt/tags/tag231.xml><?xml version="1.0" encoding="utf-8"?>
<p:tagLst xmlns:a="http://schemas.openxmlformats.org/drawingml/2006/main" xmlns:r="http://schemas.openxmlformats.org/officeDocument/2006/relationships" xmlns:p="http://schemas.openxmlformats.org/presentationml/2006/main">
  <p:tag name="NUM" val="25"/>
</p:tagLst>
</file>

<file path=ppt/tags/tag232.xml><?xml version="1.0" encoding="utf-8"?>
<p:tagLst xmlns:a="http://schemas.openxmlformats.org/drawingml/2006/main" xmlns:r="http://schemas.openxmlformats.org/officeDocument/2006/relationships" xmlns:p="http://schemas.openxmlformats.org/presentationml/2006/main">
  <p:tag name="NUM" val="26"/>
</p:tagLst>
</file>

<file path=ppt/tags/tag233.xml><?xml version="1.0" encoding="utf-8"?>
<p:tagLst xmlns:a="http://schemas.openxmlformats.org/drawingml/2006/main" xmlns:r="http://schemas.openxmlformats.org/officeDocument/2006/relationships" xmlns:p="http://schemas.openxmlformats.org/presentationml/2006/main">
  <p:tag name="NUM" val="27"/>
</p:tagLst>
</file>

<file path=ppt/tags/tag234.xml><?xml version="1.0" encoding="utf-8"?>
<p:tagLst xmlns:a="http://schemas.openxmlformats.org/drawingml/2006/main" xmlns:r="http://schemas.openxmlformats.org/officeDocument/2006/relationships" xmlns:p="http://schemas.openxmlformats.org/presentationml/2006/main">
  <p:tag name="NUM" val="28"/>
</p:tagLst>
</file>

<file path=ppt/tags/tag235.xml><?xml version="1.0" encoding="utf-8"?>
<p:tagLst xmlns:a="http://schemas.openxmlformats.org/drawingml/2006/main" xmlns:r="http://schemas.openxmlformats.org/officeDocument/2006/relationships" xmlns:p="http://schemas.openxmlformats.org/presentationml/2006/main">
  <p:tag name="NUM" val="29"/>
</p:tagLst>
</file>

<file path=ppt/tags/tag236.xml><?xml version="1.0" encoding="utf-8"?>
<p:tagLst xmlns:a="http://schemas.openxmlformats.org/drawingml/2006/main" xmlns:r="http://schemas.openxmlformats.org/officeDocument/2006/relationships" xmlns:p="http://schemas.openxmlformats.org/presentationml/2006/main">
  <p:tag name="NUM" val="30"/>
</p:tagLst>
</file>

<file path=ppt/tags/tag237.xml><?xml version="1.0" encoding="utf-8"?>
<p:tagLst xmlns:a="http://schemas.openxmlformats.org/drawingml/2006/main" xmlns:r="http://schemas.openxmlformats.org/officeDocument/2006/relationships" xmlns:p="http://schemas.openxmlformats.org/presentationml/2006/main">
  <p:tag name="NUM" val="31"/>
</p:tagLst>
</file>

<file path=ppt/tags/tag238.xml><?xml version="1.0" encoding="utf-8"?>
<p:tagLst xmlns:a="http://schemas.openxmlformats.org/drawingml/2006/main" xmlns:r="http://schemas.openxmlformats.org/officeDocument/2006/relationships" xmlns:p="http://schemas.openxmlformats.org/presentationml/2006/main">
  <p:tag name="NUM" val="32"/>
</p:tagLst>
</file>

<file path=ppt/tags/tag239.xml><?xml version="1.0" encoding="utf-8"?>
<p:tagLst xmlns:a="http://schemas.openxmlformats.org/drawingml/2006/main" xmlns:r="http://schemas.openxmlformats.org/officeDocument/2006/relationships" xmlns:p="http://schemas.openxmlformats.org/presentationml/2006/main">
  <p:tag name="NUM" val="33"/>
</p:tagLst>
</file>

<file path=ppt/tags/tag24.xml><?xml version="1.0" encoding="utf-8"?>
<p:tagLst xmlns:a="http://schemas.openxmlformats.org/drawingml/2006/main" xmlns:r="http://schemas.openxmlformats.org/officeDocument/2006/relationships" xmlns:p="http://schemas.openxmlformats.org/presentationml/2006/main">
  <p:tag name="NUM" val="4"/>
</p:tagLst>
</file>

<file path=ppt/tags/tag240.xml><?xml version="1.0" encoding="utf-8"?>
<p:tagLst xmlns:a="http://schemas.openxmlformats.org/drawingml/2006/main" xmlns:r="http://schemas.openxmlformats.org/officeDocument/2006/relationships" xmlns:p="http://schemas.openxmlformats.org/presentationml/2006/main">
  <p:tag name="NUM" val="34"/>
</p:tagLst>
</file>

<file path=ppt/tags/tag241.xml><?xml version="1.0" encoding="utf-8"?>
<p:tagLst xmlns:a="http://schemas.openxmlformats.org/drawingml/2006/main" xmlns:r="http://schemas.openxmlformats.org/officeDocument/2006/relationships" xmlns:p="http://schemas.openxmlformats.org/presentationml/2006/main">
  <p:tag name="NUM" val="35"/>
</p:tagLst>
</file>

<file path=ppt/tags/tag242.xml><?xml version="1.0" encoding="utf-8"?>
<p:tagLst xmlns:a="http://schemas.openxmlformats.org/drawingml/2006/main" xmlns:r="http://schemas.openxmlformats.org/officeDocument/2006/relationships" xmlns:p="http://schemas.openxmlformats.org/presentationml/2006/main">
  <p:tag name="NUM" val="36"/>
</p:tagLst>
</file>

<file path=ppt/tags/tag243.xml><?xml version="1.0" encoding="utf-8"?>
<p:tagLst xmlns:a="http://schemas.openxmlformats.org/drawingml/2006/main" xmlns:r="http://schemas.openxmlformats.org/officeDocument/2006/relationships" xmlns:p="http://schemas.openxmlformats.org/presentationml/2006/main">
  <p:tag name="NUM" val="37"/>
</p:tagLst>
</file>

<file path=ppt/tags/tag244.xml><?xml version="1.0" encoding="utf-8"?>
<p:tagLst xmlns:a="http://schemas.openxmlformats.org/drawingml/2006/main" xmlns:r="http://schemas.openxmlformats.org/officeDocument/2006/relationships" xmlns:p="http://schemas.openxmlformats.org/presentationml/2006/main">
  <p:tag name="NUM" val="38"/>
</p:tagLst>
</file>

<file path=ppt/tags/tag245.xml><?xml version="1.0" encoding="utf-8"?>
<p:tagLst xmlns:a="http://schemas.openxmlformats.org/drawingml/2006/main" xmlns:r="http://schemas.openxmlformats.org/officeDocument/2006/relationships" xmlns:p="http://schemas.openxmlformats.org/presentationml/2006/main">
  <p:tag name="NUM" val="39"/>
</p:tagLst>
</file>

<file path=ppt/tags/tag246.xml><?xml version="1.0" encoding="utf-8"?>
<p:tagLst xmlns:a="http://schemas.openxmlformats.org/drawingml/2006/main" xmlns:r="http://schemas.openxmlformats.org/officeDocument/2006/relationships" xmlns:p="http://schemas.openxmlformats.org/presentationml/2006/main">
  <p:tag name="NUM" val="40"/>
</p:tagLst>
</file>

<file path=ppt/tags/tag247.xml><?xml version="1.0" encoding="utf-8"?>
<p:tagLst xmlns:a="http://schemas.openxmlformats.org/drawingml/2006/main" xmlns:r="http://schemas.openxmlformats.org/officeDocument/2006/relationships" xmlns:p="http://schemas.openxmlformats.org/presentationml/2006/main">
  <p:tag name="NUM" val="41"/>
</p:tagLst>
</file>

<file path=ppt/tags/tag248.xml><?xml version="1.0" encoding="utf-8"?>
<p:tagLst xmlns:a="http://schemas.openxmlformats.org/drawingml/2006/main" xmlns:r="http://schemas.openxmlformats.org/officeDocument/2006/relationships" xmlns:p="http://schemas.openxmlformats.org/presentationml/2006/main">
  <p:tag name="NUM" val="42"/>
</p:tagLst>
</file>

<file path=ppt/tags/tag249.xml><?xml version="1.0" encoding="utf-8"?>
<p:tagLst xmlns:a="http://schemas.openxmlformats.org/drawingml/2006/main" xmlns:r="http://schemas.openxmlformats.org/officeDocument/2006/relationships" xmlns:p="http://schemas.openxmlformats.org/presentationml/2006/main">
  <p:tag name="NUM" val="43"/>
</p:tagLst>
</file>

<file path=ppt/tags/tag25.xml><?xml version="1.0" encoding="utf-8"?>
<p:tagLst xmlns:a="http://schemas.openxmlformats.org/drawingml/2006/main" xmlns:r="http://schemas.openxmlformats.org/officeDocument/2006/relationships" xmlns:p="http://schemas.openxmlformats.org/presentationml/2006/main">
  <p:tag name="NUM" val="5"/>
</p:tagLst>
</file>

<file path=ppt/tags/tag250.xml><?xml version="1.0" encoding="utf-8"?>
<p:tagLst xmlns:a="http://schemas.openxmlformats.org/drawingml/2006/main" xmlns:r="http://schemas.openxmlformats.org/officeDocument/2006/relationships" xmlns:p="http://schemas.openxmlformats.org/presentationml/2006/main">
  <p:tag name="NUM" val="44"/>
</p:tagLst>
</file>

<file path=ppt/tags/tag251.xml><?xml version="1.0" encoding="utf-8"?>
<p:tagLst xmlns:a="http://schemas.openxmlformats.org/drawingml/2006/main" xmlns:r="http://schemas.openxmlformats.org/officeDocument/2006/relationships" xmlns:p="http://schemas.openxmlformats.org/presentationml/2006/main">
  <p:tag name="NUM" val="45"/>
</p:tagLst>
</file>

<file path=ppt/tags/tag252.xml><?xml version="1.0" encoding="utf-8"?>
<p:tagLst xmlns:a="http://schemas.openxmlformats.org/drawingml/2006/main" xmlns:r="http://schemas.openxmlformats.org/officeDocument/2006/relationships" xmlns:p="http://schemas.openxmlformats.org/presentationml/2006/main">
  <p:tag name="NUM" val="46"/>
</p:tagLst>
</file>

<file path=ppt/tags/tag253.xml><?xml version="1.0" encoding="utf-8"?>
<p:tagLst xmlns:a="http://schemas.openxmlformats.org/drawingml/2006/main" xmlns:r="http://schemas.openxmlformats.org/officeDocument/2006/relationships" xmlns:p="http://schemas.openxmlformats.org/presentationml/2006/main">
  <p:tag name="NUM" val="47"/>
</p:tagLst>
</file>

<file path=ppt/tags/tag254.xml><?xml version="1.0" encoding="utf-8"?>
<p:tagLst xmlns:a="http://schemas.openxmlformats.org/drawingml/2006/main" xmlns:r="http://schemas.openxmlformats.org/officeDocument/2006/relationships" xmlns:p="http://schemas.openxmlformats.org/presentationml/2006/main">
  <p:tag name="NUM" val="48"/>
</p:tagLst>
</file>

<file path=ppt/tags/tag255.xml><?xml version="1.0" encoding="utf-8"?>
<p:tagLst xmlns:a="http://schemas.openxmlformats.org/drawingml/2006/main" xmlns:r="http://schemas.openxmlformats.org/officeDocument/2006/relationships" xmlns:p="http://schemas.openxmlformats.org/presentationml/2006/main">
  <p:tag name="NUM" val="49"/>
</p:tagLst>
</file>

<file path=ppt/tags/tag256.xml><?xml version="1.0" encoding="utf-8"?>
<p:tagLst xmlns:a="http://schemas.openxmlformats.org/drawingml/2006/main" xmlns:r="http://schemas.openxmlformats.org/officeDocument/2006/relationships" xmlns:p="http://schemas.openxmlformats.org/presentationml/2006/main">
  <p:tag name="NUM" val="50"/>
</p:tagLst>
</file>

<file path=ppt/tags/tag257.xml><?xml version="1.0" encoding="utf-8"?>
<p:tagLst xmlns:a="http://schemas.openxmlformats.org/drawingml/2006/main" xmlns:r="http://schemas.openxmlformats.org/officeDocument/2006/relationships" xmlns:p="http://schemas.openxmlformats.org/presentationml/2006/main">
  <p:tag name="NUM" val="51"/>
</p:tagLst>
</file>

<file path=ppt/tags/tag258.xml><?xml version="1.0" encoding="utf-8"?>
<p:tagLst xmlns:a="http://schemas.openxmlformats.org/drawingml/2006/main" xmlns:r="http://schemas.openxmlformats.org/officeDocument/2006/relationships" xmlns:p="http://schemas.openxmlformats.org/presentationml/2006/main">
  <p:tag name="NUM" val="52"/>
</p:tagLst>
</file>

<file path=ppt/tags/tag259.xml><?xml version="1.0" encoding="utf-8"?>
<p:tagLst xmlns:a="http://schemas.openxmlformats.org/drawingml/2006/main" xmlns:r="http://schemas.openxmlformats.org/officeDocument/2006/relationships" xmlns:p="http://schemas.openxmlformats.org/presentationml/2006/main">
  <p:tag name="NUM" val="53"/>
</p:tagLst>
</file>

<file path=ppt/tags/tag26.xml><?xml version="1.0" encoding="utf-8"?>
<p:tagLst xmlns:a="http://schemas.openxmlformats.org/drawingml/2006/main" xmlns:r="http://schemas.openxmlformats.org/officeDocument/2006/relationships" xmlns:p="http://schemas.openxmlformats.org/presentationml/2006/main">
  <p:tag name="NUM" val="6"/>
</p:tagLst>
</file>

<file path=ppt/tags/tag260.xml><?xml version="1.0" encoding="utf-8"?>
<p:tagLst xmlns:a="http://schemas.openxmlformats.org/drawingml/2006/main" xmlns:r="http://schemas.openxmlformats.org/officeDocument/2006/relationships" xmlns:p="http://schemas.openxmlformats.org/presentationml/2006/main">
  <p:tag name="NUM" val="54"/>
</p:tagLst>
</file>

<file path=ppt/tags/tag261.xml><?xml version="1.0" encoding="utf-8"?>
<p:tagLst xmlns:a="http://schemas.openxmlformats.org/drawingml/2006/main" xmlns:r="http://schemas.openxmlformats.org/officeDocument/2006/relationships" xmlns:p="http://schemas.openxmlformats.org/presentationml/2006/main">
  <p:tag name="NUM" val="55"/>
</p:tagLst>
</file>

<file path=ppt/tags/tag262.xml><?xml version="1.0" encoding="utf-8"?>
<p:tagLst xmlns:a="http://schemas.openxmlformats.org/drawingml/2006/main" xmlns:r="http://schemas.openxmlformats.org/officeDocument/2006/relationships" xmlns:p="http://schemas.openxmlformats.org/presentationml/2006/main">
  <p:tag name="NUM" val="1"/>
</p:tagLst>
</file>

<file path=ppt/tags/tag263.xml><?xml version="1.0" encoding="utf-8"?>
<p:tagLst xmlns:a="http://schemas.openxmlformats.org/drawingml/2006/main" xmlns:r="http://schemas.openxmlformats.org/officeDocument/2006/relationships" xmlns:p="http://schemas.openxmlformats.org/presentationml/2006/main">
  <p:tag name="NUM" val="2"/>
</p:tagLst>
</file>

<file path=ppt/tags/tag264.xml><?xml version="1.0" encoding="utf-8"?>
<p:tagLst xmlns:a="http://schemas.openxmlformats.org/drawingml/2006/main" xmlns:r="http://schemas.openxmlformats.org/officeDocument/2006/relationships" xmlns:p="http://schemas.openxmlformats.org/presentationml/2006/main">
  <p:tag name="NUM" val="3"/>
</p:tagLst>
</file>

<file path=ppt/tags/tag265.xml><?xml version="1.0" encoding="utf-8"?>
<p:tagLst xmlns:a="http://schemas.openxmlformats.org/drawingml/2006/main" xmlns:r="http://schemas.openxmlformats.org/officeDocument/2006/relationships" xmlns:p="http://schemas.openxmlformats.org/presentationml/2006/main">
  <p:tag name="NUM" val="4"/>
</p:tagLst>
</file>

<file path=ppt/tags/tag266.xml><?xml version="1.0" encoding="utf-8"?>
<p:tagLst xmlns:a="http://schemas.openxmlformats.org/drawingml/2006/main" xmlns:r="http://schemas.openxmlformats.org/officeDocument/2006/relationships" xmlns:p="http://schemas.openxmlformats.org/presentationml/2006/main">
  <p:tag name="NUM" val="5"/>
</p:tagLst>
</file>

<file path=ppt/tags/tag267.xml><?xml version="1.0" encoding="utf-8"?>
<p:tagLst xmlns:a="http://schemas.openxmlformats.org/drawingml/2006/main" xmlns:r="http://schemas.openxmlformats.org/officeDocument/2006/relationships" xmlns:p="http://schemas.openxmlformats.org/presentationml/2006/main">
  <p:tag name="NUM" val="6"/>
</p:tagLst>
</file>

<file path=ppt/tags/tag268.xml><?xml version="1.0" encoding="utf-8"?>
<p:tagLst xmlns:a="http://schemas.openxmlformats.org/drawingml/2006/main" xmlns:r="http://schemas.openxmlformats.org/officeDocument/2006/relationships" xmlns:p="http://schemas.openxmlformats.org/presentationml/2006/main">
  <p:tag name="NUM" val="7"/>
</p:tagLst>
</file>

<file path=ppt/tags/tag269.xml><?xml version="1.0" encoding="utf-8"?>
<p:tagLst xmlns:a="http://schemas.openxmlformats.org/drawingml/2006/main" xmlns:r="http://schemas.openxmlformats.org/officeDocument/2006/relationships" xmlns:p="http://schemas.openxmlformats.org/presentationml/2006/main">
  <p:tag name="NUM" val="8"/>
</p:tagLst>
</file>

<file path=ppt/tags/tag27.xml><?xml version="1.0" encoding="utf-8"?>
<p:tagLst xmlns:a="http://schemas.openxmlformats.org/drawingml/2006/main" xmlns:r="http://schemas.openxmlformats.org/officeDocument/2006/relationships" xmlns:p="http://schemas.openxmlformats.org/presentationml/2006/main">
  <p:tag name="NUM" val="7"/>
</p:tagLst>
</file>

<file path=ppt/tags/tag270.xml><?xml version="1.0" encoding="utf-8"?>
<p:tagLst xmlns:a="http://schemas.openxmlformats.org/drawingml/2006/main" xmlns:r="http://schemas.openxmlformats.org/officeDocument/2006/relationships" xmlns:p="http://schemas.openxmlformats.org/presentationml/2006/main">
  <p:tag name="NUM" val="9"/>
</p:tagLst>
</file>

<file path=ppt/tags/tag271.xml><?xml version="1.0" encoding="utf-8"?>
<p:tagLst xmlns:a="http://schemas.openxmlformats.org/drawingml/2006/main" xmlns:r="http://schemas.openxmlformats.org/officeDocument/2006/relationships" xmlns:p="http://schemas.openxmlformats.org/presentationml/2006/main">
  <p:tag name="NUM" val="10"/>
</p:tagLst>
</file>

<file path=ppt/tags/tag272.xml><?xml version="1.0" encoding="utf-8"?>
<p:tagLst xmlns:a="http://schemas.openxmlformats.org/drawingml/2006/main" xmlns:r="http://schemas.openxmlformats.org/officeDocument/2006/relationships" xmlns:p="http://schemas.openxmlformats.org/presentationml/2006/main">
  <p:tag name="NUM" val="11"/>
</p:tagLst>
</file>

<file path=ppt/tags/tag273.xml><?xml version="1.0" encoding="utf-8"?>
<p:tagLst xmlns:a="http://schemas.openxmlformats.org/drawingml/2006/main" xmlns:r="http://schemas.openxmlformats.org/officeDocument/2006/relationships" xmlns:p="http://schemas.openxmlformats.org/presentationml/2006/main">
  <p:tag name="NUM" val="12"/>
</p:tagLst>
</file>

<file path=ppt/tags/tag274.xml><?xml version="1.0" encoding="utf-8"?>
<p:tagLst xmlns:a="http://schemas.openxmlformats.org/drawingml/2006/main" xmlns:r="http://schemas.openxmlformats.org/officeDocument/2006/relationships" xmlns:p="http://schemas.openxmlformats.org/presentationml/2006/main">
  <p:tag name="NUM" val="13"/>
</p:tagLst>
</file>

<file path=ppt/tags/tag275.xml><?xml version="1.0" encoding="utf-8"?>
<p:tagLst xmlns:a="http://schemas.openxmlformats.org/drawingml/2006/main" xmlns:r="http://schemas.openxmlformats.org/officeDocument/2006/relationships" xmlns:p="http://schemas.openxmlformats.org/presentationml/2006/main">
  <p:tag name="NUM" val="14"/>
</p:tagLst>
</file>

<file path=ppt/tags/tag276.xml><?xml version="1.0" encoding="utf-8"?>
<p:tagLst xmlns:a="http://schemas.openxmlformats.org/drawingml/2006/main" xmlns:r="http://schemas.openxmlformats.org/officeDocument/2006/relationships" xmlns:p="http://schemas.openxmlformats.org/presentationml/2006/main">
  <p:tag name="NUM" val="15"/>
</p:tagLst>
</file>

<file path=ppt/tags/tag277.xml><?xml version="1.0" encoding="utf-8"?>
<p:tagLst xmlns:a="http://schemas.openxmlformats.org/drawingml/2006/main" xmlns:r="http://schemas.openxmlformats.org/officeDocument/2006/relationships" xmlns:p="http://schemas.openxmlformats.org/presentationml/2006/main">
  <p:tag name="NUM" val="16"/>
</p:tagLst>
</file>

<file path=ppt/tags/tag278.xml><?xml version="1.0" encoding="utf-8"?>
<p:tagLst xmlns:a="http://schemas.openxmlformats.org/drawingml/2006/main" xmlns:r="http://schemas.openxmlformats.org/officeDocument/2006/relationships" xmlns:p="http://schemas.openxmlformats.org/presentationml/2006/main">
  <p:tag name="NUM" val="17"/>
</p:tagLst>
</file>

<file path=ppt/tags/tag279.xml><?xml version="1.0" encoding="utf-8"?>
<p:tagLst xmlns:a="http://schemas.openxmlformats.org/drawingml/2006/main" xmlns:r="http://schemas.openxmlformats.org/officeDocument/2006/relationships" xmlns:p="http://schemas.openxmlformats.org/presentationml/2006/main">
  <p:tag name="NUM" val="18"/>
</p:tagLst>
</file>

<file path=ppt/tags/tag28.xml><?xml version="1.0" encoding="utf-8"?>
<p:tagLst xmlns:a="http://schemas.openxmlformats.org/drawingml/2006/main" xmlns:r="http://schemas.openxmlformats.org/officeDocument/2006/relationships" xmlns:p="http://schemas.openxmlformats.org/presentationml/2006/main">
  <p:tag name="NUM" val="8"/>
</p:tagLst>
</file>

<file path=ppt/tags/tag280.xml><?xml version="1.0" encoding="utf-8"?>
<p:tagLst xmlns:a="http://schemas.openxmlformats.org/drawingml/2006/main" xmlns:r="http://schemas.openxmlformats.org/officeDocument/2006/relationships" xmlns:p="http://schemas.openxmlformats.org/presentationml/2006/main">
  <p:tag name="NUM" val="19"/>
</p:tagLst>
</file>

<file path=ppt/tags/tag281.xml><?xml version="1.0" encoding="utf-8"?>
<p:tagLst xmlns:a="http://schemas.openxmlformats.org/drawingml/2006/main" xmlns:r="http://schemas.openxmlformats.org/officeDocument/2006/relationships" xmlns:p="http://schemas.openxmlformats.org/presentationml/2006/main">
  <p:tag name="NUM" val="20"/>
</p:tagLst>
</file>

<file path=ppt/tags/tag282.xml><?xml version="1.0" encoding="utf-8"?>
<p:tagLst xmlns:a="http://schemas.openxmlformats.org/drawingml/2006/main" xmlns:r="http://schemas.openxmlformats.org/officeDocument/2006/relationships" xmlns:p="http://schemas.openxmlformats.org/presentationml/2006/main">
  <p:tag name="NUM" val="21"/>
</p:tagLst>
</file>

<file path=ppt/tags/tag283.xml><?xml version="1.0" encoding="utf-8"?>
<p:tagLst xmlns:a="http://schemas.openxmlformats.org/drawingml/2006/main" xmlns:r="http://schemas.openxmlformats.org/officeDocument/2006/relationships" xmlns:p="http://schemas.openxmlformats.org/presentationml/2006/main">
  <p:tag name="NUM" val="22"/>
</p:tagLst>
</file>

<file path=ppt/tags/tag284.xml><?xml version="1.0" encoding="utf-8"?>
<p:tagLst xmlns:a="http://schemas.openxmlformats.org/drawingml/2006/main" xmlns:r="http://schemas.openxmlformats.org/officeDocument/2006/relationships" xmlns:p="http://schemas.openxmlformats.org/presentationml/2006/main">
  <p:tag name="NUM" val="23"/>
</p:tagLst>
</file>

<file path=ppt/tags/tag285.xml><?xml version="1.0" encoding="utf-8"?>
<p:tagLst xmlns:a="http://schemas.openxmlformats.org/drawingml/2006/main" xmlns:r="http://schemas.openxmlformats.org/officeDocument/2006/relationships" xmlns:p="http://schemas.openxmlformats.org/presentationml/2006/main">
  <p:tag name="NUM" val="24"/>
</p:tagLst>
</file>

<file path=ppt/tags/tag286.xml><?xml version="1.0" encoding="utf-8"?>
<p:tagLst xmlns:a="http://schemas.openxmlformats.org/drawingml/2006/main" xmlns:r="http://schemas.openxmlformats.org/officeDocument/2006/relationships" xmlns:p="http://schemas.openxmlformats.org/presentationml/2006/main">
  <p:tag name="NUM" val="25"/>
</p:tagLst>
</file>

<file path=ppt/tags/tag287.xml><?xml version="1.0" encoding="utf-8"?>
<p:tagLst xmlns:a="http://schemas.openxmlformats.org/drawingml/2006/main" xmlns:r="http://schemas.openxmlformats.org/officeDocument/2006/relationships" xmlns:p="http://schemas.openxmlformats.org/presentationml/2006/main">
  <p:tag name="NUM" val="26"/>
</p:tagLst>
</file>

<file path=ppt/tags/tag288.xml><?xml version="1.0" encoding="utf-8"?>
<p:tagLst xmlns:a="http://schemas.openxmlformats.org/drawingml/2006/main" xmlns:r="http://schemas.openxmlformats.org/officeDocument/2006/relationships" xmlns:p="http://schemas.openxmlformats.org/presentationml/2006/main">
  <p:tag name="NUM" val="27"/>
</p:tagLst>
</file>

<file path=ppt/tags/tag289.xml><?xml version="1.0" encoding="utf-8"?>
<p:tagLst xmlns:a="http://schemas.openxmlformats.org/drawingml/2006/main" xmlns:r="http://schemas.openxmlformats.org/officeDocument/2006/relationships" xmlns:p="http://schemas.openxmlformats.org/presentationml/2006/main">
  <p:tag name="NUM" val="28"/>
</p:tagLst>
</file>

<file path=ppt/tags/tag29.xml><?xml version="1.0" encoding="utf-8"?>
<p:tagLst xmlns:a="http://schemas.openxmlformats.org/drawingml/2006/main" xmlns:r="http://schemas.openxmlformats.org/officeDocument/2006/relationships" xmlns:p="http://schemas.openxmlformats.org/presentationml/2006/main">
  <p:tag name="NUM" val="9"/>
</p:tagLst>
</file>

<file path=ppt/tags/tag290.xml><?xml version="1.0" encoding="utf-8"?>
<p:tagLst xmlns:a="http://schemas.openxmlformats.org/drawingml/2006/main" xmlns:r="http://schemas.openxmlformats.org/officeDocument/2006/relationships" xmlns:p="http://schemas.openxmlformats.org/presentationml/2006/main">
  <p:tag name="NUM" val="29"/>
</p:tagLst>
</file>

<file path=ppt/tags/tag291.xml><?xml version="1.0" encoding="utf-8"?>
<p:tagLst xmlns:a="http://schemas.openxmlformats.org/drawingml/2006/main" xmlns:r="http://schemas.openxmlformats.org/officeDocument/2006/relationships" xmlns:p="http://schemas.openxmlformats.org/presentationml/2006/main">
  <p:tag name="NUM" val="30"/>
</p:tagLst>
</file>

<file path=ppt/tags/tag292.xml><?xml version="1.0" encoding="utf-8"?>
<p:tagLst xmlns:a="http://schemas.openxmlformats.org/drawingml/2006/main" xmlns:r="http://schemas.openxmlformats.org/officeDocument/2006/relationships" xmlns:p="http://schemas.openxmlformats.org/presentationml/2006/main">
  <p:tag name="NUM" val="31"/>
</p:tagLst>
</file>

<file path=ppt/tags/tag293.xml><?xml version="1.0" encoding="utf-8"?>
<p:tagLst xmlns:a="http://schemas.openxmlformats.org/drawingml/2006/main" xmlns:r="http://schemas.openxmlformats.org/officeDocument/2006/relationships" xmlns:p="http://schemas.openxmlformats.org/presentationml/2006/main">
  <p:tag name="NUM" val="32"/>
</p:tagLst>
</file>

<file path=ppt/tags/tag294.xml><?xml version="1.0" encoding="utf-8"?>
<p:tagLst xmlns:a="http://schemas.openxmlformats.org/drawingml/2006/main" xmlns:r="http://schemas.openxmlformats.org/officeDocument/2006/relationships" xmlns:p="http://schemas.openxmlformats.org/presentationml/2006/main">
  <p:tag name="NUM" val="33"/>
</p:tagLst>
</file>

<file path=ppt/tags/tag295.xml><?xml version="1.0" encoding="utf-8"?>
<p:tagLst xmlns:a="http://schemas.openxmlformats.org/drawingml/2006/main" xmlns:r="http://schemas.openxmlformats.org/officeDocument/2006/relationships" xmlns:p="http://schemas.openxmlformats.org/presentationml/2006/main">
  <p:tag name="NUM" val="34"/>
</p:tagLst>
</file>

<file path=ppt/tags/tag296.xml><?xml version="1.0" encoding="utf-8"?>
<p:tagLst xmlns:a="http://schemas.openxmlformats.org/drawingml/2006/main" xmlns:r="http://schemas.openxmlformats.org/officeDocument/2006/relationships" xmlns:p="http://schemas.openxmlformats.org/presentationml/2006/main">
  <p:tag name="NUM" val="35"/>
</p:tagLst>
</file>

<file path=ppt/tags/tag297.xml><?xml version="1.0" encoding="utf-8"?>
<p:tagLst xmlns:a="http://schemas.openxmlformats.org/drawingml/2006/main" xmlns:r="http://schemas.openxmlformats.org/officeDocument/2006/relationships" xmlns:p="http://schemas.openxmlformats.org/presentationml/2006/main">
  <p:tag name="NUM" val="36"/>
</p:tagLst>
</file>

<file path=ppt/tags/tag298.xml><?xml version="1.0" encoding="utf-8"?>
<p:tagLst xmlns:a="http://schemas.openxmlformats.org/drawingml/2006/main" xmlns:r="http://schemas.openxmlformats.org/officeDocument/2006/relationships" xmlns:p="http://schemas.openxmlformats.org/presentationml/2006/main">
  <p:tag name="NUM" val="37"/>
</p:tagLst>
</file>

<file path=ppt/tags/tag299.xml><?xml version="1.0" encoding="utf-8"?>
<p:tagLst xmlns:a="http://schemas.openxmlformats.org/drawingml/2006/main" xmlns:r="http://schemas.openxmlformats.org/officeDocument/2006/relationships" xmlns:p="http://schemas.openxmlformats.org/presentationml/2006/main">
  <p:tag name="NUM" val="38"/>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00.xml><?xml version="1.0" encoding="utf-8"?>
<p:tagLst xmlns:a="http://schemas.openxmlformats.org/drawingml/2006/main" xmlns:r="http://schemas.openxmlformats.org/officeDocument/2006/relationships" xmlns:p="http://schemas.openxmlformats.org/presentationml/2006/main">
  <p:tag name="NUM" val="39"/>
</p:tagLst>
</file>

<file path=ppt/tags/tag301.xml><?xml version="1.0" encoding="utf-8"?>
<p:tagLst xmlns:a="http://schemas.openxmlformats.org/drawingml/2006/main" xmlns:r="http://schemas.openxmlformats.org/officeDocument/2006/relationships" xmlns:p="http://schemas.openxmlformats.org/presentationml/2006/main">
  <p:tag name="NUM" val="40"/>
</p:tagLst>
</file>

<file path=ppt/tags/tag302.xml><?xml version="1.0" encoding="utf-8"?>
<p:tagLst xmlns:a="http://schemas.openxmlformats.org/drawingml/2006/main" xmlns:r="http://schemas.openxmlformats.org/officeDocument/2006/relationships" xmlns:p="http://schemas.openxmlformats.org/presentationml/2006/main">
  <p:tag name="NUM" val="41"/>
</p:tagLst>
</file>

<file path=ppt/tags/tag303.xml><?xml version="1.0" encoding="utf-8"?>
<p:tagLst xmlns:a="http://schemas.openxmlformats.org/drawingml/2006/main" xmlns:r="http://schemas.openxmlformats.org/officeDocument/2006/relationships" xmlns:p="http://schemas.openxmlformats.org/presentationml/2006/main">
  <p:tag name="NUM" val="42"/>
</p:tagLst>
</file>

<file path=ppt/tags/tag304.xml><?xml version="1.0" encoding="utf-8"?>
<p:tagLst xmlns:a="http://schemas.openxmlformats.org/drawingml/2006/main" xmlns:r="http://schemas.openxmlformats.org/officeDocument/2006/relationships" xmlns:p="http://schemas.openxmlformats.org/presentationml/2006/main">
  <p:tag name="NUM" val="43"/>
</p:tagLst>
</file>

<file path=ppt/tags/tag305.xml><?xml version="1.0" encoding="utf-8"?>
<p:tagLst xmlns:a="http://schemas.openxmlformats.org/drawingml/2006/main" xmlns:r="http://schemas.openxmlformats.org/officeDocument/2006/relationships" xmlns:p="http://schemas.openxmlformats.org/presentationml/2006/main">
  <p:tag name="NUM" val="44"/>
</p:tagLst>
</file>

<file path=ppt/tags/tag306.xml><?xml version="1.0" encoding="utf-8"?>
<p:tagLst xmlns:a="http://schemas.openxmlformats.org/drawingml/2006/main" xmlns:r="http://schemas.openxmlformats.org/officeDocument/2006/relationships" xmlns:p="http://schemas.openxmlformats.org/presentationml/2006/main">
  <p:tag name="NUM" val="45"/>
</p:tagLst>
</file>

<file path=ppt/tags/tag307.xml><?xml version="1.0" encoding="utf-8"?>
<p:tagLst xmlns:a="http://schemas.openxmlformats.org/drawingml/2006/main" xmlns:r="http://schemas.openxmlformats.org/officeDocument/2006/relationships" xmlns:p="http://schemas.openxmlformats.org/presentationml/2006/main">
  <p:tag name="NUM" val="46"/>
</p:tagLst>
</file>

<file path=ppt/tags/tag308.xml><?xml version="1.0" encoding="utf-8"?>
<p:tagLst xmlns:a="http://schemas.openxmlformats.org/drawingml/2006/main" xmlns:r="http://schemas.openxmlformats.org/officeDocument/2006/relationships" xmlns:p="http://schemas.openxmlformats.org/presentationml/2006/main">
  <p:tag name="NUM" val="47"/>
</p:tagLst>
</file>

<file path=ppt/tags/tag309.xml><?xml version="1.0" encoding="utf-8"?>
<p:tagLst xmlns:a="http://schemas.openxmlformats.org/drawingml/2006/main" xmlns:r="http://schemas.openxmlformats.org/officeDocument/2006/relationships" xmlns:p="http://schemas.openxmlformats.org/presentationml/2006/main">
  <p:tag name="NUM" val="48"/>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10.xml><?xml version="1.0" encoding="utf-8"?>
<p:tagLst xmlns:a="http://schemas.openxmlformats.org/drawingml/2006/main" xmlns:r="http://schemas.openxmlformats.org/officeDocument/2006/relationships" xmlns:p="http://schemas.openxmlformats.org/presentationml/2006/main">
  <p:tag name="NUM" val="49"/>
</p:tagLst>
</file>

<file path=ppt/tags/tag311.xml><?xml version="1.0" encoding="utf-8"?>
<p:tagLst xmlns:a="http://schemas.openxmlformats.org/drawingml/2006/main" xmlns:r="http://schemas.openxmlformats.org/officeDocument/2006/relationships" xmlns:p="http://schemas.openxmlformats.org/presentationml/2006/main">
  <p:tag name="NUM" val="50"/>
</p:tagLst>
</file>

<file path=ppt/tags/tag312.xml><?xml version="1.0" encoding="utf-8"?>
<p:tagLst xmlns:a="http://schemas.openxmlformats.org/drawingml/2006/main" xmlns:r="http://schemas.openxmlformats.org/officeDocument/2006/relationships" xmlns:p="http://schemas.openxmlformats.org/presentationml/2006/main">
  <p:tag name="NUM" val="51"/>
</p:tagLst>
</file>

<file path=ppt/tags/tag313.xml><?xml version="1.0" encoding="utf-8"?>
<p:tagLst xmlns:a="http://schemas.openxmlformats.org/drawingml/2006/main" xmlns:r="http://schemas.openxmlformats.org/officeDocument/2006/relationships" xmlns:p="http://schemas.openxmlformats.org/presentationml/2006/main">
  <p:tag name="NUM" val="52"/>
</p:tagLst>
</file>

<file path=ppt/tags/tag314.xml><?xml version="1.0" encoding="utf-8"?>
<p:tagLst xmlns:a="http://schemas.openxmlformats.org/drawingml/2006/main" xmlns:r="http://schemas.openxmlformats.org/officeDocument/2006/relationships" xmlns:p="http://schemas.openxmlformats.org/presentationml/2006/main">
  <p:tag name="NUM" val="53"/>
</p:tagLst>
</file>

<file path=ppt/tags/tag315.xml><?xml version="1.0" encoding="utf-8"?>
<p:tagLst xmlns:a="http://schemas.openxmlformats.org/drawingml/2006/main" xmlns:r="http://schemas.openxmlformats.org/officeDocument/2006/relationships" xmlns:p="http://schemas.openxmlformats.org/presentationml/2006/main">
  <p:tag name="NUM" val="54"/>
</p:tagLst>
</file>

<file path=ppt/tags/tag316.xml><?xml version="1.0" encoding="utf-8"?>
<p:tagLst xmlns:a="http://schemas.openxmlformats.org/drawingml/2006/main" xmlns:r="http://schemas.openxmlformats.org/officeDocument/2006/relationships" xmlns:p="http://schemas.openxmlformats.org/presentationml/2006/main">
  <p:tag name="NUM" val="55"/>
</p:tagLst>
</file>

<file path=ppt/tags/tag317.xml><?xml version="1.0" encoding="utf-8"?>
<p:tagLst xmlns:a="http://schemas.openxmlformats.org/drawingml/2006/main" xmlns:r="http://schemas.openxmlformats.org/officeDocument/2006/relationships" xmlns:p="http://schemas.openxmlformats.org/presentationml/2006/main">
  <p:tag name="NUM" val="56"/>
</p:tagLst>
</file>

<file path=ppt/tags/tag318.xml><?xml version="1.0" encoding="utf-8"?>
<p:tagLst xmlns:a="http://schemas.openxmlformats.org/drawingml/2006/main" xmlns:r="http://schemas.openxmlformats.org/officeDocument/2006/relationships" xmlns:p="http://schemas.openxmlformats.org/presentationml/2006/main">
  <p:tag name="NUM" val="57"/>
</p:tagLst>
</file>

<file path=ppt/tags/tag319.xml><?xml version="1.0" encoding="utf-8"?>
<p:tagLst xmlns:a="http://schemas.openxmlformats.org/drawingml/2006/main" xmlns:r="http://schemas.openxmlformats.org/officeDocument/2006/relationships" xmlns:p="http://schemas.openxmlformats.org/presentationml/2006/main">
  <p:tag name="NUM" val="58"/>
</p:tagLst>
</file>

<file path=ppt/tags/tag32.xml><?xml version="1.0" encoding="utf-8"?>
<p:tagLst xmlns:a="http://schemas.openxmlformats.org/drawingml/2006/main" xmlns:r="http://schemas.openxmlformats.org/officeDocument/2006/relationships" xmlns:p="http://schemas.openxmlformats.org/presentationml/2006/main">
  <p:tag name="NUM" val="3"/>
</p:tagLst>
</file>

<file path=ppt/tags/tag320.xml><?xml version="1.0" encoding="utf-8"?>
<p:tagLst xmlns:a="http://schemas.openxmlformats.org/drawingml/2006/main" xmlns:r="http://schemas.openxmlformats.org/officeDocument/2006/relationships" xmlns:p="http://schemas.openxmlformats.org/presentationml/2006/main">
  <p:tag name="NUM" val="1"/>
</p:tagLst>
</file>

<file path=ppt/tags/tag321.xml><?xml version="1.0" encoding="utf-8"?>
<p:tagLst xmlns:a="http://schemas.openxmlformats.org/drawingml/2006/main" xmlns:r="http://schemas.openxmlformats.org/officeDocument/2006/relationships" xmlns:p="http://schemas.openxmlformats.org/presentationml/2006/main">
  <p:tag name="NUM" val="2"/>
</p:tagLst>
</file>

<file path=ppt/tags/tag322.xml><?xml version="1.0" encoding="utf-8"?>
<p:tagLst xmlns:a="http://schemas.openxmlformats.org/drawingml/2006/main" xmlns:r="http://schemas.openxmlformats.org/officeDocument/2006/relationships" xmlns:p="http://schemas.openxmlformats.org/presentationml/2006/main">
  <p:tag name="NUM" val="3"/>
</p:tagLst>
</file>

<file path=ppt/tags/tag323.xml><?xml version="1.0" encoding="utf-8"?>
<p:tagLst xmlns:a="http://schemas.openxmlformats.org/drawingml/2006/main" xmlns:r="http://schemas.openxmlformats.org/officeDocument/2006/relationships" xmlns:p="http://schemas.openxmlformats.org/presentationml/2006/main">
  <p:tag name="NUM" val="4"/>
</p:tagLst>
</file>

<file path=ppt/tags/tag324.xml><?xml version="1.0" encoding="utf-8"?>
<p:tagLst xmlns:a="http://schemas.openxmlformats.org/drawingml/2006/main" xmlns:r="http://schemas.openxmlformats.org/officeDocument/2006/relationships" xmlns:p="http://schemas.openxmlformats.org/presentationml/2006/main">
  <p:tag name="NUM" val="5"/>
</p:tagLst>
</file>

<file path=ppt/tags/tag325.xml><?xml version="1.0" encoding="utf-8"?>
<p:tagLst xmlns:a="http://schemas.openxmlformats.org/drawingml/2006/main" xmlns:r="http://schemas.openxmlformats.org/officeDocument/2006/relationships" xmlns:p="http://schemas.openxmlformats.org/presentationml/2006/main">
  <p:tag name="NUM" val="6"/>
</p:tagLst>
</file>

<file path=ppt/tags/tag326.xml><?xml version="1.0" encoding="utf-8"?>
<p:tagLst xmlns:a="http://schemas.openxmlformats.org/drawingml/2006/main" xmlns:r="http://schemas.openxmlformats.org/officeDocument/2006/relationships" xmlns:p="http://schemas.openxmlformats.org/presentationml/2006/main">
  <p:tag name="NUM" val="7"/>
</p:tagLst>
</file>

<file path=ppt/tags/tag327.xml><?xml version="1.0" encoding="utf-8"?>
<p:tagLst xmlns:a="http://schemas.openxmlformats.org/drawingml/2006/main" xmlns:r="http://schemas.openxmlformats.org/officeDocument/2006/relationships" xmlns:p="http://schemas.openxmlformats.org/presentationml/2006/main">
  <p:tag name="NUM" val="8"/>
</p:tagLst>
</file>

<file path=ppt/tags/tag328.xml><?xml version="1.0" encoding="utf-8"?>
<p:tagLst xmlns:a="http://schemas.openxmlformats.org/drawingml/2006/main" xmlns:r="http://schemas.openxmlformats.org/officeDocument/2006/relationships" xmlns:p="http://schemas.openxmlformats.org/presentationml/2006/main">
  <p:tag name="NUM" val="1"/>
</p:tagLst>
</file>

<file path=ppt/tags/tag329.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30.xml><?xml version="1.0" encoding="utf-8"?>
<p:tagLst xmlns:a="http://schemas.openxmlformats.org/drawingml/2006/main" xmlns:r="http://schemas.openxmlformats.org/officeDocument/2006/relationships" xmlns:p="http://schemas.openxmlformats.org/presentationml/2006/main">
  <p:tag name="NUM" val="3"/>
</p:tagLst>
</file>

<file path=ppt/tags/tag331.xml><?xml version="1.0" encoding="utf-8"?>
<p:tagLst xmlns:a="http://schemas.openxmlformats.org/drawingml/2006/main" xmlns:r="http://schemas.openxmlformats.org/officeDocument/2006/relationships" xmlns:p="http://schemas.openxmlformats.org/presentationml/2006/main">
  <p:tag name="NUM" val="4"/>
</p:tagLst>
</file>

<file path=ppt/tags/tag332.xml><?xml version="1.0" encoding="utf-8"?>
<p:tagLst xmlns:a="http://schemas.openxmlformats.org/drawingml/2006/main" xmlns:r="http://schemas.openxmlformats.org/officeDocument/2006/relationships" xmlns:p="http://schemas.openxmlformats.org/presentationml/2006/main">
  <p:tag name="NUM" val="5"/>
</p:tagLst>
</file>

<file path=ppt/tags/tag333.xml><?xml version="1.0" encoding="utf-8"?>
<p:tagLst xmlns:a="http://schemas.openxmlformats.org/drawingml/2006/main" xmlns:r="http://schemas.openxmlformats.org/officeDocument/2006/relationships" xmlns:p="http://schemas.openxmlformats.org/presentationml/2006/main">
  <p:tag name="NUM" val="6"/>
</p:tagLst>
</file>

<file path=ppt/tags/tag334.xml><?xml version="1.0" encoding="utf-8"?>
<p:tagLst xmlns:a="http://schemas.openxmlformats.org/drawingml/2006/main" xmlns:r="http://schemas.openxmlformats.org/officeDocument/2006/relationships" xmlns:p="http://schemas.openxmlformats.org/presentationml/2006/main">
  <p:tag name="NUM" val="7"/>
</p:tagLst>
</file>

<file path=ppt/tags/tag335.xml><?xml version="1.0" encoding="utf-8"?>
<p:tagLst xmlns:a="http://schemas.openxmlformats.org/drawingml/2006/main" xmlns:r="http://schemas.openxmlformats.org/officeDocument/2006/relationships" xmlns:p="http://schemas.openxmlformats.org/presentationml/2006/main">
  <p:tag name="NUM" val="8"/>
</p:tagLst>
</file>

<file path=ppt/tags/tag336.xml><?xml version="1.0" encoding="utf-8"?>
<p:tagLst xmlns:a="http://schemas.openxmlformats.org/drawingml/2006/main" xmlns:r="http://schemas.openxmlformats.org/officeDocument/2006/relationships" xmlns:p="http://schemas.openxmlformats.org/presentationml/2006/main">
  <p:tag name="NUM" val="9"/>
</p:tagLst>
</file>

<file path=ppt/tags/tag337.xml><?xml version="1.0" encoding="utf-8"?>
<p:tagLst xmlns:a="http://schemas.openxmlformats.org/drawingml/2006/main" xmlns:r="http://schemas.openxmlformats.org/officeDocument/2006/relationships" xmlns:p="http://schemas.openxmlformats.org/presentationml/2006/main">
  <p:tag name="NUM" val="10"/>
</p:tagLst>
</file>

<file path=ppt/tags/tag338.xml><?xml version="1.0" encoding="utf-8"?>
<p:tagLst xmlns:a="http://schemas.openxmlformats.org/drawingml/2006/main" xmlns:r="http://schemas.openxmlformats.org/officeDocument/2006/relationships" xmlns:p="http://schemas.openxmlformats.org/presentationml/2006/main">
  <p:tag name="NUM" val="11"/>
</p:tagLst>
</file>

<file path=ppt/tags/tag339.xml><?xml version="1.0" encoding="utf-8"?>
<p:tagLst xmlns:a="http://schemas.openxmlformats.org/drawingml/2006/main" xmlns:r="http://schemas.openxmlformats.org/officeDocument/2006/relationships" xmlns:p="http://schemas.openxmlformats.org/presentationml/2006/main">
  <p:tag name="NUM" val="12"/>
</p:tagLst>
</file>

<file path=ppt/tags/tag34.xml><?xml version="1.0" encoding="utf-8"?>
<p:tagLst xmlns:a="http://schemas.openxmlformats.org/drawingml/2006/main" xmlns:r="http://schemas.openxmlformats.org/officeDocument/2006/relationships" xmlns:p="http://schemas.openxmlformats.org/presentationml/2006/main">
  <p:tag name="NUM" val="5"/>
</p:tagLst>
</file>

<file path=ppt/tags/tag340.xml><?xml version="1.0" encoding="utf-8"?>
<p:tagLst xmlns:a="http://schemas.openxmlformats.org/drawingml/2006/main" xmlns:r="http://schemas.openxmlformats.org/officeDocument/2006/relationships" xmlns:p="http://schemas.openxmlformats.org/presentationml/2006/main">
  <p:tag name="NUM" val="1"/>
</p:tagLst>
</file>

<file path=ppt/tags/tag341.xml><?xml version="1.0" encoding="utf-8"?>
<p:tagLst xmlns:a="http://schemas.openxmlformats.org/drawingml/2006/main" xmlns:r="http://schemas.openxmlformats.org/officeDocument/2006/relationships" xmlns:p="http://schemas.openxmlformats.org/presentationml/2006/main">
  <p:tag name="NUM" val="2"/>
</p:tagLst>
</file>

<file path=ppt/tags/tag342.xml><?xml version="1.0" encoding="utf-8"?>
<p:tagLst xmlns:a="http://schemas.openxmlformats.org/drawingml/2006/main" xmlns:r="http://schemas.openxmlformats.org/officeDocument/2006/relationships" xmlns:p="http://schemas.openxmlformats.org/presentationml/2006/main">
  <p:tag name="NUM" val="3"/>
</p:tagLst>
</file>

<file path=ppt/tags/tag343.xml><?xml version="1.0" encoding="utf-8"?>
<p:tagLst xmlns:a="http://schemas.openxmlformats.org/drawingml/2006/main" xmlns:r="http://schemas.openxmlformats.org/officeDocument/2006/relationships" xmlns:p="http://schemas.openxmlformats.org/presentationml/2006/main">
  <p:tag name="NUM" val="4"/>
</p:tagLst>
</file>

<file path=ppt/tags/tag344.xml><?xml version="1.0" encoding="utf-8"?>
<p:tagLst xmlns:a="http://schemas.openxmlformats.org/drawingml/2006/main" xmlns:r="http://schemas.openxmlformats.org/officeDocument/2006/relationships" xmlns:p="http://schemas.openxmlformats.org/presentationml/2006/main">
  <p:tag name="NUM" val="5"/>
</p:tagLst>
</file>

<file path=ppt/tags/tag345.xml><?xml version="1.0" encoding="utf-8"?>
<p:tagLst xmlns:a="http://schemas.openxmlformats.org/drawingml/2006/main" xmlns:r="http://schemas.openxmlformats.org/officeDocument/2006/relationships" xmlns:p="http://schemas.openxmlformats.org/presentationml/2006/main">
  <p:tag name="NUM" val="6"/>
</p:tagLst>
</file>

<file path=ppt/tags/tag346.xml><?xml version="1.0" encoding="utf-8"?>
<p:tagLst xmlns:a="http://schemas.openxmlformats.org/drawingml/2006/main" xmlns:r="http://schemas.openxmlformats.org/officeDocument/2006/relationships" xmlns:p="http://schemas.openxmlformats.org/presentationml/2006/main">
  <p:tag name="NUM" val="7"/>
</p:tagLst>
</file>

<file path=ppt/tags/tag347.xml><?xml version="1.0" encoding="utf-8"?>
<p:tagLst xmlns:a="http://schemas.openxmlformats.org/drawingml/2006/main" xmlns:r="http://schemas.openxmlformats.org/officeDocument/2006/relationships" xmlns:p="http://schemas.openxmlformats.org/presentationml/2006/main">
  <p:tag name="NUM" val="8"/>
</p:tagLst>
</file>

<file path=ppt/tags/tag348.xml><?xml version="1.0" encoding="utf-8"?>
<p:tagLst xmlns:a="http://schemas.openxmlformats.org/drawingml/2006/main" xmlns:r="http://schemas.openxmlformats.org/officeDocument/2006/relationships" xmlns:p="http://schemas.openxmlformats.org/presentationml/2006/main">
  <p:tag name="NUM" val="9"/>
</p:tagLst>
</file>

<file path=ppt/tags/tag349.xml><?xml version="1.0" encoding="utf-8"?>
<p:tagLst xmlns:a="http://schemas.openxmlformats.org/drawingml/2006/main" xmlns:r="http://schemas.openxmlformats.org/officeDocument/2006/relationships" xmlns:p="http://schemas.openxmlformats.org/presentationml/2006/main">
  <p:tag name="NUM" val="10"/>
</p:tagLst>
</file>

<file path=ppt/tags/tag35.xml><?xml version="1.0" encoding="utf-8"?>
<p:tagLst xmlns:a="http://schemas.openxmlformats.org/drawingml/2006/main" xmlns:r="http://schemas.openxmlformats.org/officeDocument/2006/relationships" xmlns:p="http://schemas.openxmlformats.org/presentationml/2006/main">
  <p:tag name="NUM" val="6"/>
</p:tagLst>
</file>

<file path=ppt/tags/tag350.xml><?xml version="1.0" encoding="utf-8"?>
<p:tagLst xmlns:a="http://schemas.openxmlformats.org/drawingml/2006/main" xmlns:r="http://schemas.openxmlformats.org/officeDocument/2006/relationships" xmlns:p="http://schemas.openxmlformats.org/presentationml/2006/main">
  <p:tag name="NUM" val="11"/>
</p:tagLst>
</file>

<file path=ppt/tags/tag351.xml><?xml version="1.0" encoding="utf-8"?>
<p:tagLst xmlns:a="http://schemas.openxmlformats.org/drawingml/2006/main" xmlns:r="http://schemas.openxmlformats.org/officeDocument/2006/relationships" xmlns:p="http://schemas.openxmlformats.org/presentationml/2006/main">
  <p:tag name="NUM" val="12"/>
</p:tagLst>
</file>

<file path=ppt/tags/tag352.xml><?xml version="1.0" encoding="utf-8"?>
<p:tagLst xmlns:a="http://schemas.openxmlformats.org/drawingml/2006/main" xmlns:r="http://schemas.openxmlformats.org/officeDocument/2006/relationships" xmlns:p="http://schemas.openxmlformats.org/presentationml/2006/main">
  <p:tag name="NUM" val="13"/>
</p:tagLst>
</file>

<file path=ppt/tags/tag353.xml><?xml version="1.0" encoding="utf-8"?>
<p:tagLst xmlns:a="http://schemas.openxmlformats.org/drawingml/2006/main" xmlns:r="http://schemas.openxmlformats.org/officeDocument/2006/relationships" xmlns:p="http://schemas.openxmlformats.org/presentationml/2006/main">
  <p:tag name="NUM" val="14"/>
</p:tagLst>
</file>

<file path=ppt/tags/tag354.xml><?xml version="1.0" encoding="utf-8"?>
<p:tagLst xmlns:a="http://schemas.openxmlformats.org/drawingml/2006/main" xmlns:r="http://schemas.openxmlformats.org/officeDocument/2006/relationships" xmlns:p="http://schemas.openxmlformats.org/presentationml/2006/main">
  <p:tag name="NUM" val="15"/>
</p:tagLst>
</file>

<file path=ppt/tags/tag355.xml><?xml version="1.0" encoding="utf-8"?>
<p:tagLst xmlns:a="http://schemas.openxmlformats.org/drawingml/2006/main" xmlns:r="http://schemas.openxmlformats.org/officeDocument/2006/relationships" xmlns:p="http://schemas.openxmlformats.org/presentationml/2006/main">
  <p:tag name="NUM" val="16"/>
</p:tagLst>
</file>

<file path=ppt/tags/tag356.xml><?xml version="1.0" encoding="utf-8"?>
<p:tagLst xmlns:a="http://schemas.openxmlformats.org/drawingml/2006/main" xmlns:r="http://schemas.openxmlformats.org/officeDocument/2006/relationships" xmlns:p="http://schemas.openxmlformats.org/presentationml/2006/main">
  <p:tag name="NUM" val="17"/>
</p:tagLst>
</file>

<file path=ppt/tags/tag357.xml><?xml version="1.0" encoding="utf-8"?>
<p:tagLst xmlns:a="http://schemas.openxmlformats.org/drawingml/2006/main" xmlns:r="http://schemas.openxmlformats.org/officeDocument/2006/relationships" xmlns:p="http://schemas.openxmlformats.org/presentationml/2006/main">
  <p:tag name="NUM" val="18"/>
</p:tagLst>
</file>

<file path=ppt/tags/tag358.xml><?xml version="1.0" encoding="utf-8"?>
<p:tagLst xmlns:a="http://schemas.openxmlformats.org/drawingml/2006/main" xmlns:r="http://schemas.openxmlformats.org/officeDocument/2006/relationships" xmlns:p="http://schemas.openxmlformats.org/presentationml/2006/main">
  <p:tag name="NUM" val="19"/>
</p:tagLst>
</file>

<file path=ppt/tags/tag359.xml><?xml version="1.0" encoding="utf-8"?>
<p:tagLst xmlns:a="http://schemas.openxmlformats.org/drawingml/2006/main" xmlns:r="http://schemas.openxmlformats.org/officeDocument/2006/relationships" xmlns:p="http://schemas.openxmlformats.org/presentationml/2006/main">
  <p:tag name="NUM" val="20"/>
</p:tagLst>
</file>

<file path=ppt/tags/tag36.xml><?xml version="1.0" encoding="utf-8"?>
<p:tagLst xmlns:a="http://schemas.openxmlformats.org/drawingml/2006/main" xmlns:r="http://schemas.openxmlformats.org/officeDocument/2006/relationships" xmlns:p="http://schemas.openxmlformats.org/presentationml/2006/main">
  <p:tag name="NUM" val="7"/>
</p:tagLst>
</file>

<file path=ppt/tags/tag360.xml><?xml version="1.0" encoding="utf-8"?>
<p:tagLst xmlns:a="http://schemas.openxmlformats.org/drawingml/2006/main" xmlns:r="http://schemas.openxmlformats.org/officeDocument/2006/relationships" xmlns:p="http://schemas.openxmlformats.org/presentationml/2006/main">
  <p:tag name="NUM" val="21"/>
</p:tagLst>
</file>

<file path=ppt/tags/tag361.xml><?xml version="1.0" encoding="utf-8"?>
<p:tagLst xmlns:a="http://schemas.openxmlformats.org/drawingml/2006/main" xmlns:r="http://schemas.openxmlformats.org/officeDocument/2006/relationships" xmlns:p="http://schemas.openxmlformats.org/presentationml/2006/main">
  <p:tag name="NUM" val="22"/>
</p:tagLst>
</file>

<file path=ppt/tags/tag362.xml><?xml version="1.0" encoding="utf-8"?>
<p:tagLst xmlns:a="http://schemas.openxmlformats.org/drawingml/2006/main" xmlns:r="http://schemas.openxmlformats.org/officeDocument/2006/relationships" xmlns:p="http://schemas.openxmlformats.org/presentationml/2006/main">
  <p:tag name="NUM" val="23"/>
</p:tagLst>
</file>

<file path=ppt/tags/tag363.xml><?xml version="1.0" encoding="utf-8"?>
<p:tagLst xmlns:a="http://schemas.openxmlformats.org/drawingml/2006/main" xmlns:r="http://schemas.openxmlformats.org/officeDocument/2006/relationships" xmlns:p="http://schemas.openxmlformats.org/presentationml/2006/main">
  <p:tag name="NUM" val="24"/>
</p:tagLst>
</file>

<file path=ppt/tags/tag364.xml><?xml version="1.0" encoding="utf-8"?>
<p:tagLst xmlns:a="http://schemas.openxmlformats.org/drawingml/2006/main" xmlns:r="http://schemas.openxmlformats.org/officeDocument/2006/relationships" xmlns:p="http://schemas.openxmlformats.org/presentationml/2006/main">
  <p:tag name="NUM" val="25"/>
</p:tagLst>
</file>

<file path=ppt/tags/tag365.xml><?xml version="1.0" encoding="utf-8"?>
<p:tagLst xmlns:a="http://schemas.openxmlformats.org/drawingml/2006/main" xmlns:r="http://schemas.openxmlformats.org/officeDocument/2006/relationships" xmlns:p="http://schemas.openxmlformats.org/presentationml/2006/main">
  <p:tag name="NUM" val="26"/>
</p:tagLst>
</file>

<file path=ppt/tags/tag366.xml><?xml version="1.0" encoding="utf-8"?>
<p:tagLst xmlns:a="http://schemas.openxmlformats.org/drawingml/2006/main" xmlns:r="http://schemas.openxmlformats.org/officeDocument/2006/relationships" xmlns:p="http://schemas.openxmlformats.org/presentationml/2006/main">
  <p:tag name="NUM" val="27"/>
</p:tagLst>
</file>

<file path=ppt/tags/tag367.xml><?xml version="1.0" encoding="utf-8"?>
<p:tagLst xmlns:a="http://schemas.openxmlformats.org/drawingml/2006/main" xmlns:r="http://schemas.openxmlformats.org/officeDocument/2006/relationships" xmlns:p="http://schemas.openxmlformats.org/presentationml/2006/main">
  <p:tag name="NUM" val="28"/>
</p:tagLst>
</file>

<file path=ppt/tags/tag368.xml><?xml version="1.0" encoding="utf-8"?>
<p:tagLst xmlns:a="http://schemas.openxmlformats.org/drawingml/2006/main" xmlns:r="http://schemas.openxmlformats.org/officeDocument/2006/relationships" xmlns:p="http://schemas.openxmlformats.org/presentationml/2006/main">
  <p:tag name="NUM" val="29"/>
</p:tagLst>
</file>

<file path=ppt/tags/tag369.xml><?xml version="1.0" encoding="utf-8"?>
<p:tagLst xmlns:a="http://schemas.openxmlformats.org/drawingml/2006/main" xmlns:r="http://schemas.openxmlformats.org/officeDocument/2006/relationships" xmlns:p="http://schemas.openxmlformats.org/presentationml/2006/main">
  <p:tag name="NUM" val="30"/>
</p:tagLst>
</file>

<file path=ppt/tags/tag37.xml><?xml version="1.0" encoding="utf-8"?>
<p:tagLst xmlns:a="http://schemas.openxmlformats.org/drawingml/2006/main" xmlns:r="http://schemas.openxmlformats.org/officeDocument/2006/relationships" xmlns:p="http://schemas.openxmlformats.org/presentationml/2006/main">
  <p:tag name="NUM" val="8"/>
</p:tagLst>
</file>

<file path=ppt/tags/tag370.xml><?xml version="1.0" encoding="utf-8"?>
<p:tagLst xmlns:a="http://schemas.openxmlformats.org/drawingml/2006/main" xmlns:r="http://schemas.openxmlformats.org/officeDocument/2006/relationships" xmlns:p="http://schemas.openxmlformats.org/presentationml/2006/main">
  <p:tag name="NUM" val="31"/>
</p:tagLst>
</file>

<file path=ppt/tags/tag371.xml><?xml version="1.0" encoding="utf-8"?>
<p:tagLst xmlns:a="http://schemas.openxmlformats.org/drawingml/2006/main" xmlns:r="http://schemas.openxmlformats.org/officeDocument/2006/relationships" xmlns:p="http://schemas.openxmlformats.org/presentationml/2006/main">
  <p:tag name="NUM" val="32"/>
</p:tagLst>
</file>

<file path=ppt/tags/tag372.xml><?xml version="1.0" encoding="utf-8"?>
<p:tagLst xmlns:a="http://schemas.openxmlformats.org/drawingml/2006/main" xmlns:r="http://schemas.openxmlformats.org/officeDocument/2006/relationships" xmlns:p="http://schemas.openxmlformats.org/presentationml/2006/main">
  <p:tag name="NUM" val="33"/>
</p:tagLst>
</file>

<file path=ppt/tags/tag373.xml><?xml version="1.0" encoding="utf-8"?>
<p:tagLst xmlns:a="http://schemas.openxmlformats.org/drawingml/2006/main" xmlns:r="http://schemas.openxmlformats.org/officeDocument/2006/relationships" xmlns:p="http://schemas.openxmlformats.org/presentationml/2006/main">
  <p:tag name="NUM" val="34"/>
</p:tagLst>
</file>

<file path=ppt/tags/tag374.xml><?xml version="1.0" encoding="utf-8"?>
<p:tagLst xmlns:a="http://schemas.openxmlformats.org/drawingml/2006/main" xmlns:r="http://schemas.openxmlformats.org/officeDocument/2006/relationships" xmlns:p="http://schemas.openxmlformats.org/presentationml/2006/main">
  <p:tag name="NUM" val="35"/>
</p:tagLst>
</file>

<file path=ppt/tags/tag375.xml><?xml version="1.0" encoding="utf-8"?>
<p:tagLst xmlns:a="http://schemas.openxmlformats.org/drawingml/2006/main" xmlns:r="http://schemas.openxmlformats.org/officeDocument/2006/relationships" xmlns:p="http://schemas.openxmlformats.org/presentationml/2006/main">
  <p:tag name="NUM" val="36"/>
</p:tagLst>
</file>

<file path=ppt/tags/tag376.xml><?xml version="1.0" encoding="utf-8"?>
<p:tagLst xmlns:a="http://schemas.openxmlformats.org/drawingml/2006/main" xmlns:r="http://schemas.openxmlformats.org/officeDocument/2006/relationships" xmlns:p="http://schemas.openxmlformats.org/presentationml/2006/main">
  <p:tag name="NUM" val="37"/>
</p:tagLst>
</file>

<file path=ppt/tags/tag377.xml><?xml version="1.0" encoding="utf-8"?>
<p:tagLst xmlns:a="http://schemas.openxmlformats.org/drawingml/2006/main" xmlns:r="http://schemas.openxmlformats.org/officeDocument/2006/relationships" xmlns:p="http://schemas.openxmlformats.org/presentationml/2006/main">
  <p:tag name="NUM" val="38"/>
</p:tagLst>
</file>

<file path=ppt/tags/tag378.xml><?xml version="1.0" encoding="utf-8"?>
<p:tagLst xmlns:a="http://schemas.openxmlformats.org/drawingml/2006/main" xmlns:r="http://schemas.openxmlformats.org/officeDocument/2006/relationships" xmlns:p="http://schemas.openxmlformats.org/presentationml/2006/main">
  <p:tag name="NUM" val="39"/>
</p:tagLst>
</file>

<file path=ppt/tags/tag379.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9"/>
</p:tagLst>
</file>

<file path=ppt/tags/tag380.xml><?xml version="1.0" encoding="utf-8"?>
<p:tagLst xmlns:a="http://schemas.openxmlformats.org/drawingml/2006/main" xmlns:r="http://schemas.openxmlformats.org/officeDocument/2006/relationships" xmlns:p="http://schemas.openxmlformats.org/presentationml/2006/main">
  <p:tag name="NUM" val="2"/>
</p:tagLst>
</file>

<file path=ppt/tags/tag381.xml><?xml version="1.0" encoding="utf-8"?>
<p:tagLst xmlns:a="http://schemas.openxmlformats.org/drawingml/2006/main" xmlns:r="http://schemas.openxmlformats.org/officeDocument/2006/relationships" xmlns:p="http://schemas.openxmlformats.org/presentationml/2006/main">
  <p:tag name="NUM" val="3"/>
</p:tagLst>
</file>

<file path=ppt/tags/tag382.xml><?xml version="1.0" encoding="utf-8"?>
<p:tagLst xmlns:a="http://schemas.openxmlformats.org/drawingml/2006/main" xmlns:r="http://schemas.openxmlformats.org/officeDocument/2006/relationships" xmlns:p="http://schemas.openxmlformats.org/presentationml/2006/main">
  <p:tag name="NUM" val="4"/>
</p:tagLst>
</file>

<file path=ppt/tags/tag383.xml><?xml version="1.0" encoding="utf-8"?>
<p:tagLst xmlns:a="http://schemas.openxmlformats.org/drawingml/2006/main" xmlns:r="http://schemas.openxmlformats.org/officeDocument/2006/relationships" xmlns:p="http://schemas.openxmlformats.org/presentationml/2006/main">
  <p:tag name="NUM" val="5"/>
</p:tagLst>
</file>

<file path=ppt/tags/tag384.xml><?xml version="1.0" encoding="utf-8"?>
<p:tagLst xmlns:a="http://schemas.openxmlformats.org/drawingml/2006/main" xmlns:r="http://schemas.openxmlformats.org/officeDocument/2006/relationships" xmlns:p="http://schemas.openxmlformats.org/presentationml/2006/main">
  <p:tag name="NUM" val="6"/>
</p:tagLst>
</file>

<file path=ppt/tags/tag385.xml><?xml version="1.0" encoding="utf-8"?>
<p:tagLst xmlns:a="http://schemas.openxmlformats.org/drawingml/2006/main" xmlns:r="http://schemas.openxmlformats.org/officeDocument/2006/relationships" xmlns:p="http://schemas.openxmlformats.org/presentationml/2006/main">
  <p:tag name="NUM" val="7"/>
</p:tagLst>
</file>

<file path=ppt/tags/tag386.xml><?xml version="1.0" encoding="utf-8"?>
<p:tagLst xmlns:a="http://schemas.openxmlformats.org/drawingml/2006/main" xmlns:r="http://schemas.openxmlformats.org/officeDocument/2006/relationships" xmlns:p="http://schemas.openxmlformats.org/presentationml/2006/main">
  <p:tag name="NUM" val="8"/>
</p:tagLst>
</file>

<file path=ppt/tags/tag387.xml><?xml version="1.0" encoding="utf-8"?>
<p:tagLst xmlns:a="http://schemas.openxmlformats.org/drawingml/2006/main" xmlns:r="http://schemas.openxmlformats.org/officeDocument/2006/relationships" xmlns:p="http://schemas.openxmlformats.org/presentationml/2006/main">
  <p:tag name="NUM" val="9"/>
</p:tagLst>
</file>

<file path=ppt/tags/tag388.xml><?xml version="1.0" encoding="utf-8"?>
<p:tagLst xmlns:a="http://schemas.openxmlformats.org/drawingml/2006/main" xmlns:r="http://schemas.openxmlformats.org/officeDocument/2006/relationships" xmlns:p="http://schemas.openxmlformats.org/presentationml/2006/main">
  <p:tag name="NUM" val="10"/>
</p:tagLst>
</file>

<file path=ppt/tags/tag389.xml><?xml version="1.0" encoding="utf-8"?>
<p:tagLst xmlns:a="http://schemas.openxmlformats.org/drawingml/2006/main" xmlns:r="http://schemas.openxmlformats.org/officeDocument/2006/relationships" xmlns:p="http://schemas.openxmlformats.org/presentationml/2006/main">
  <p:tag name="NUM" val="11"/>
</p:tagLst>
</file>

<file path=ppt/tags/tag39.xml><?xml version="1.0" encoding="utf-8"?>
<p:tagLst xmlns:a="http://schemas.openxmlformats.org/drawingml/2006/main" xmlns:r="http://schemas.openxmlformats.org/officeDocument/2006/relationships" xmlns:p="http://schemas.openxmlformats.org/presentationml/2006/main">
  <p:tag name="NUM" val="10"/>
</p:tagLst>
</file>

<file path=ppt/tags/tag390.xml><?xml version="1.0" encoding="utf-8"?>
<p:tagLst xmlns:a="http://schemas.openxmlformats.org/drawingml/2006/main" xmlns:r="http://schemas.openxmlformats.org/officeDocument/2006/relationships" xmlns:p="http://schemas.openxmlformats.org/presentationml/2006/main">
  <p:tag name="NUM" val="12"/>
</p:tagLst>
</file>

<file path=ppt/tags/tag391.xml><?xml version="1.0" encoding="utf-8"?>
<p:tagLst xmlns:a="http://schemas.openxmlformats.org/drawingml/2006/main" xmlns:r="http://schemas.openxmlformats.org/officeDocument/2006/relationships" xmlns:p="http://schemas.openxmlformats.org/presentationml/2006/main">
  <p:tag name="NUM" val="13"/>
</p:tagLst>
</file>

<file path=ppt/tags/tag392.xml><?xml version="1.0" encoding="utf-8"?>
<p:tagLst xmlns:a="http://schemas.openxmlformats.org/drawingml/2006/main" xmlns:r="http://schemas.openxmlformats.org/officeDocument/2006/relationships" xmlns:p="http://schemas.openxmlformats.org/presentationml/2006/main">
  <p:tag name="NUM" val="14"/>
</p:tagLst>
</file>

<file path=ppt/tags/tag393.xml><?xml version="1.0" encoding="utf-8"?>
<p:tagLst xmlns:a="http://schemas.openxmlformats.org/drawingml/2006/main" xmlns:r="http://schemas.openxmlformats.org/officeDocument/2006/relationships" xmlns:p="http://schemas.openxmlformats.org/presentationml/2006/main">
  <p:tag name="NUM" val="15"/>
</p:tagLst>
</file>

<file path=ppt/tags/tag394.xml><?xml version="1.0" encoding="utf-8"?>
<p:tagLst xmlns:a="http://schemas.openxmlformats.org/drawingml/2006/main" xmlns:r="http://schemas.openxmlformats.org/officeDocument/2006/relationships" xmlns:p="http://schemas.openxmlformats.org/presentationml/2006/main">
  <p:tag name="NUM" val="1"/>
</p:tagLst>
</file>

<file path=ppt/tags/tag395.xml><?xml version="1.0" encoding="utf-8"?>
<p:tagLst xmlns:a="http://schemas.openxmlformats.org/drawingml/2006/main" xmlns:r="http://schemas.openxmlformats.org/officeDocument/2006/relationships" xmlns:p="http://schemas.openxmlformats.org/presentationml/2006/main">
  <p:tag name="NUM" val="2"/>
</p:tagLst>
</file>

<file path=ppt/tags/tag396.xml><?xml version="1.0" encoding="utf-8"?>
<p:tagLst xmlns:a="http://schemas.openxmlformats.org/drawingml/2006/main" xmlns:r="http://schemas.openxmlformats.org/officeDocument/2006/relationships" xmlns:p="http://schemas.openxmlformats.org/presentationml/2006/main">
  <p:tag name="NUM" val="3"/>
</p:tagLst>
</file>

<file path=ppt/tags/tag397.xml><?xml version="1.0" encoding="utf-8"?>
<p:tagLst xmlns:a="http://schemas.openxmlformats.org/drawingml/2006/main" xmlns:r="http://schemas.openxmlformats.org/officeDocument/2006/relationships" xmlns:p="http://schemas.openxmlformats.org/presentationml/2006/main">
  <p:tag name="NUM" val="4"/>
</p:tagLst>
</file>

<file path=ppt/tags/tag398.xml><?xml version="1.0" encoding="utf-8"?>
<p:tagLst xmlns:a="http://schemas.openxmlformats.org/drawingml/2006/main" xmlns:r="http://schemas.openxmlformats.org/officeDocument/2006/relationships" xmlns:p="http://schemas.openxmlformats.org/presentationml/2006/main">
  <p:tag name="NUM" val="5"/>
</p:tagLst>
</file>

<file path=ppt/tags/tag399.xml><?xml version="1.0" encoding="utf-8"?>
<p:tagLst xmlns:a="http://schemas.openxmlformats.org/drawingml/2006/main" xmlns:r="http://schemas.openxmlformats.org/officeDocument/2006/relationships" xmlns:p="http://schemas.openxmlformats.org/presentationml/2006/main">
  <p:tag name="NUM" val="6"/>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1"/>
</p:tagLst>
</file>

<file path=ppt/tags/tag400.xml><?xml version="1.0" encoding="utf-8"?>
<p:tagLst xmlns:a="http://schemas.openxmlformats.org/drawingml/2006/main" xmlns:r="http://schemas.openxmlformats.org/officeDocument/2006/relationships" xmlns:p="http://schemas.openxmlformats.org/presentationml/2006/main">
  <p:tag name="NUM" val="7"/>
</p:tagLst>
</file>

<file path=ppt/tags/tag401.xml><?xml version="1.0" encoding="utf-8"?>
<p:tagLst xmlns:a="http://schemas.openxmlformats.org/drawingml/2006/main" xmlns:r="http://schemas.openxmlformats.org/officeDocument/2006/relationships" xmlns:p="http://schemas.openxmlformats.org/presentationml/2006/main">
  <p:tag name="NUM" val="8"/>
</p:tagLst>
</file>

<file path=ppt/tags/tag402.xml><?xml version="1.0" encoding="utf-8"?>
<p:tagLst xmlns:a="http://schemas.openxmlformats.org/drawingml/2006/main" xmlns:r="http://schemas.openxmlformats.org/officeDocument/2006/relationships" xmlns:p="http://schemas.openxmlformats.org/presentationml/2006/main">
  <p:tag name="NUM" val="9"/>
</p:tagLst>
</file>

<file path=ppt/tags/tag403.xml><?xml version="1.0" encoding="utf-8"?>
<p:tagLst xmlns:a="http://schemas.openxmlformats.org/drawingml/2006/main" xmlns:r="http://schemas.openxmlformats.org/officeDocument/2006/relationships" xmlns:p="http://schemas.openxmlformats.org/presentationml/2006/main">
  <p:tag name="NUM" val="10"/>
</p:tagLst>
</file>

<file path=ppt/tags/tag404.xml><?xml version="1.0" encoding="utf-8"?>
<p:tagLst xmlns:a="http://schemas.openxmlformats.org/drawingml/2006/main" xmlns:r="http://schemas.openxmlformats.org/officeDocument/2006/relationships" xmlns:p="http://schemas.openxmlformats.org/presentationml/2006/main">
  <p:tag name="NUM" val="11"/>
</p:tagLst>
</file>

<file path=ppt/tags/tag405.xml><?xml version="1.0" encoding="utf-8"?>
<p:tagLst xmlns:a="http://schemas.openxmlformats.org/drawingml/2006/main" xmlns:r="http://schemas.openxmlformats.org/officeDocument/2006/relationships" xmlns:p="http://schemas.openxmlformats.org/presentationml/2006/main">
  <p:tag name="NUM" val="12"/>
</p:tagLst>
</file>

<file path=ppt/tags/tag406.xml><?xml version="1.0" encoding="utf-8"?>
<p:tagLst xmlns:a="http://schemas.openxmlformats.org/drawingml/2006/main" xmlns:r="http://schemas.openxmlformats.org/officeDocument/2006/relationships" xmlns:p="http://schemas.openxmlformats.org/presentationml/2006/main">
  <p:tag name="NUM" val="13"/>
</p:tagLst>
</file>

<file path=ppt/tags/tag407.xml><?xml version="1.0" encoding="utf-8"?>
<p:tagLst xmlns:a="http://schemas.openxmlformats.org/drawingml/2006/main" xmlns:r="http://schemas.openxmlformats.org/officeDocument/2006/relationships" xmlns:p="http://schemas.openxmlformats.org/presentationml/2006/main">
  <p:tag name="NUM" val="14"/>
</p:tagLst>
</file>

<file path=ppt/tags/tag408.xml><?xml version="1.0" encoding="utf-8"?>
<p:tagLst xmlns:a="http://schemas.openxmlformats.org/drawingml/2006/main" xmlns:r="http://schemas.openxmlformats.org/officeDocument/2006/relationships" xmlns:p="http://schemas.openxmlformats.org/presentationml/2006/main">
  <p:tag name="NUM" val="15"/>
</p:tagLst>
</file>

<file path=ppt/tags/tag409.xml><?xml version="1.0" encoding="utf-8"?>
<p:tagLst xmlns:a="http://schemas.openxmlformats.org/drawingml/2006/main" xmlns:r="http://schemas.openxmlformats.org/officeDocument/2006/relationships" xmlns:p="http://schemas.openxmlformats.org/presentationml/2006/main">
  <p:tag name="NUM" val="16"/>
</p:tagLst>
</file>

<file path=ppt/tags/tag41.xml><?xml version="1.0" encoding="utf-8"?>
<p:tagLst xmlns:a="http://schemas.openxmlformats.org/drawingml/2006/main" xmlns:r="http://schemas.openxmlformats.org/officeDocument/2006/relationships" xmlns:p="http://schemas.openxmlformats.org/presentationml/2006/main">
  <p:tag name="NUM" val="12"/>
</p:tagLst>
</file>

<file path=ppt/tags/tag410.xml><?xml version="1.0" encoding="utf-8"?>
<p:tagLst xmlns:a="http://schemas.openxmlformats.org/drawingml/2006/main" xmlns:r="http://schemas.openxmlformats.org/officeDocument/2006/relationships" xmlns:p="http://schemas.openxmlformats.org/presentationml/2006/main">
  <p:tag name="NUM" val="17"/>
</p:tagLst>
</file>

<file path=ppt/tags/tag411.xml><?xml version="1.0" encoding="utf-8"?>
<p:tagLst xmlns:a="http://schemas.openxmlformats.org/drawingml/2006/main" xmlns:r="http://schemas.openxmlformats.org/officeDocument/2006/relationships" xmlns:p="http://schemas.openxmlformats.org/presentationml/2006/main">
  <p:tag name="NUM" val="18"/>
</p:tagLst>
</file>

<file path=ppt/tags/tag412.xml><?xml version="1.0" encoding="utf-8"?>
<p:tagLst xmlns:a="http://schemas.openxmlformats.org/drawingml/2006/main" xmlns:r="http://schemas.openxmlformats.org/officeDocument/2006/relationships" xmlns:p="http://schemas.openxmlformats.org/presentationml/2006/main">
  <p:tag name="NUM" val="19"/>
</p:tagLst>
</file>

<file path=ppt/tags/tag413.xml><?xml version="1.0" encoding="utf-8"?>
<p:tagLst xmlns:a="http://schemas.openxmlformats.org/drawingml/2006/main" xmlns:r="http://schemas.openxmlformats.org/officeDocument/2006/relationships" xmlns:p="http://schemas.openxmlformats.org/presentationml/2006/main">
  <p:tag name="NUM" val="20"/>
</p:tagLst>
</file>

<file path=ppt/tags/tag414.xml><?xml version="1.0" encoding="utf-8"?>
<p:tagLst xmlns:a="http://schemas.openxmlformats.org/drawingml/2006/main" xmlns:r="http://schemas.openxmlformats.org/officeDocument/2006/relationships" xmlns:p="http://schemas.openxmlformats.org/presentationml/2006/main">
  <p:tag name="NUM" val="21"/>
</p:tagLst>
</file>

<file path=ppt/tags/tag415.xml><?xml version="1.0" encoding="utf-8"?>
<p:tagLst xmlns:a="http://schemas.openxmlformats.org/drawingml/2006/main" xmlns:r="http://schemas.openxmlformats.org/officeDocument/2006/relationships" xmlns:p="http://schemas.openxmlformats.org/presentationml/2006/main">
  <p:tag name="NUM" val="22"/>
</p:tagLst>
</file>

<file path=ppt/tags/tag416.xml><?xml version="1.0" encoding="utf-8"?>
<p:tagLst xmlns:a="http://schemas.openxmlformats.org/drawingml/2006/main" xmlns:r="http://schemas.openxmlformats.org/officeDocument/2006/relationships" xmlns:p="http://schemas.openxmlformats.org/presentationml/2006/main">
  <p:tag name="NUM" val="23"/>
</p:tagLst>
</file>

<file path=ppt/tags/tag417.xml><?xml version="1.0" encoding="utf-8"?>
<p:tagLst xmlns:a="http://schemas.openxmlformats.org/drawingml/2006/main" xmlns:r="http://schemas.openxmlformats.org/officeDocument/2006/relationships" xmlns:p="http://schemas.openxmlformats.org/presentationml/2006/main">
  <p:tag name="NUM" val="24"/>
</p:tagLst>
</file>

<file path=ppt/tags/tag418.xml><?xml version="1.0" encoding="utf-8"?>
<p:tagLst xmlns:a="http://schemas.openxmlformats.org/drawingml/2006/main" xmlns:r="http://schemas.openxmlformats.org/officeDocument/2006/relationships" xmlns:p="http://schemas.openxmlformats.org/presentationml/2006/main">
  <p:tag name="NUM" val="25"/>
</p:tagLst>
</file>

<file path=ppt/tags/tag419.xml><?xml version="1.0" encoding="utf-8"?>
<p:tagLst xmlns:a="http://schemas.openxmlformats.org/drawingml/2006/main" xmlns:r="http://schemas.openxmlformats.org/officeDocument/2006/relationships" xmlns:p="http://schemas.openxmlformats.org/presentationml/2006/main">
  <p:tag name="NUM" val="26"/>
</p:tagLst>
</file>

<file path=ppt/tags/tag42.xml><?xml version="1.0" encoding="utf-8"?>
<p:tagLst xmlns:a="http://schemas.openxmlformats.org/drawingml/2006/main" xmlns:r="http://schemas.openxmlformats.org/officeDocument/2006/relationships" xmlns:p="http://schemas.openxmlformats.org/presentationml/2006/main">
  <p:tag name="NUM" val="13"/>
</p:tagLst>
</file>

<file path=ppt/tags/tag420.xml><?xml version="1.0" encoding="utf-8"?>
<p:tagLst xmlns:a="http://schemas.openxmlformats.org/drawingml/2006/main" xmlns:r="http://schemas.openxmlformats.org/officeDocument/2006/relationships" xmlns:p="http://schemas.openxmlformats.org/presentationml/2006/main">
  <p:tag name="NUM" val="27"/>
</p:tagLst>
</file>

<file path=ppt/tags/tag421.xml><?xml version="1.0" encoding="utf-8"?>
<p:tagLst xmlns:a="http://schemas.openxmlformats.org/drawingml/2006/main" xmlns:r="http://schemas.openxmlformats.org/officeDocument/2006/relationships" xmlns:p="http://schemas.openxmlformats.org/presentationml/2006/main">
  <p:tag name="NUM" val="28"/>
</p:tagLst>
</file>

<file path=ppt/tags/tag422.xml><?xml version="1.0" encoding="utf-8"?>
<p:tagLst xmlns:a="http://schemas.openxmlformats.org/drawingml/2006/main" xmlns:r="http://schemas.openxmlformats.org/officeDocument/2006/relationships" xmlns:p="http://schemas.openxmlformats.org/presentationml/2006/main">
  <p:tag name="NUM" val="29"/>
</p:tagLst>
</file>

<file path=ppt/tags/tag423.xml><?xml version="1.0" encoding="utf-8"?>
<p:tagLst xmlns:a="http://schemas.openxmlformats.org/drawingml/2006/main" xmlns:r="http://schemas.openxmlformats.org/officeDocument/2006/relationships" xmlns:p="http://schemas.openxmlformats.org/presentationml/2006/main">
  <p:tag name="NUM" val="30"/>
</p:tagLst>
</file>

<file path=ppt/tags/tag424.xml><?xml version="1.0" encoding="utf-8"?>
<p:tagLst xmlns:a="http://schemas.openxmlformats.org/drawingml/2006/main" xmlns:r="http://schemas.openxmlformats.org/officeDocument/2006/relationships" xmlns:p="http://schemas.openxmlformats.org/presentationml/2006/main">
  <p:tag name="NUM" val="31"/>
</p:tagLst>
</file>

<file path=ppt/tags/tag425.xml><?xml version="1.0" encoding="utf-8"?>
<p:tagLst xmlns:a="http://schemas.openxmlformats.org/drawingml/2006/main" xmlns:r="http://schemas.openxmlformats.org/officeDocument/2006/relationships" xmlns:p="http://schemas.openxmlformats.org/presentationml/2006/main">
  <p:tag name="NUM" val="32"/>
</p:tagLst>
</file>

<file path=ppt/tags/tag426.xml><?xml version="1.0" encoding="utf-8"?>
<p:tagLst xmlns:a="http://schemas.openxmlformats.org/drawingml/2006/main" xmlns:r="http://schemas.openxmlformats.org/officeDocument/2006/relationships" xmlns:p="http://schemas.openxmlformats.org/presentationml/2006/main">
  <p:tag name="NUM" val="33"/>
</p:tagLst>
</file>

<file path=ppt/tags/tag427.xml><?xml version="1.0" encoding="utf-8"?>
<p:tagLst xmlns:a="http://schemas.openxmlformats.org/drawingml/2006/main" xmlns:r="http://schemas.openxmlformats.org/officeDocument/2006/relationships" xmlns:p="http://schemas.openxmlformats.org/presentationml/2006/main">
  <p:tag name="NUM" val="34"/>
</p:tagLst>
</file>

<file path=ppt/tags/tag428.xml><?xml version="1.0" encoding="utf-8"?>
<p:tagLst xmlns:a="http://schemas.openxmlformats.org/drawingml/2006/main" xmlns:r="http://schemas.openxmlformats.org/officeDocument/2006/relationships" xmlns:p="http://schemas.openxmlformats.org/presentationml/2006/main">
  <p:tag name="NUM" val="35"/>
</p:tagLst>
</file>

<file path=ppt/tags/tag429.xml><?xml version="1.0" encoding="utf-8"?>
<p:tagLst xmlns:a="http://schemas.openxmlformats.org/drawingml/2006/main" xmlns:r="http://schemas.openxmlformats.org/officeDocument/2006/relationships" xmlns:p="http://schemas.openxmlformats.org/presentationml/2006/main">
  <p:tag name="NUM" val="36"/>
</p:tagLst>
</file>

<file path=ppt/tags/tag43.xml><?xml version="1.0" encoding="utf-8"?>
<p:tagLst xmlns:a="http://schemas.openxmlformats.org/drawingml/2006/main" xmlns:r="http://schemas.openxmlformats.org/officeDocument/2006/relationships" xmlns:p="http://schemas.openxmlformats.org/presentationml/2006/main">
  <p:tag name="NUM" val="14"/>
</p:tagLst>
</file>

<file path=ppt/tags/tag430.xml><?xml version="1.0" encoding="utf-8"?>
<p:tagLst xmlns:a="http://schemas.openxmlformats.org/drawingml/2006/main" xmlns:r="http://schemas.openxmlformats.org/officeDocument/2006/relationships" xmlns:p="http://schemas.openxmlformats.org/presentationml/2006/main">
  <p:tag name="NUM" val="37"/>
</p:tagLst>
</file>

<file path=ppt/tags/tag431.xml><?xml version="1.0" encoding="utf-8"?>
<p:tagLst xmlns:a="http://schemas.openxmlformats.org/drawingml/2006/main" xmlns:r="http://schemas.openxmlformats.org/officeDocument/2006/relationships" xmlns:p="http://schemas.openxmlformats.org/presentationml/2006/main">
  <p:tag name="NUM" val="38"/>
</p:tagLst>
</file>

<file path=ppt/tags/tag432.xml><?xml version="1.0" encoding="utf-8"?>
<p:tagLst xmlns:a="http://schemas.openxmlformats.org/drawingml/2006/main" xmlns:r="http://schemas.openxmlformats.org/officeDocument/2006/relationships" xmlns:p="http://schemas.openxmlformats.org/presentationml/2006/main">
  <p:tag name="NUM" val="39"/>
</p:tagLst>
</file>

<file path=ppt/tags/tag433.xml><?xml version="1.0" encoding="utf-8"?>
<p:tagLst xmlns:a="http://schemas.openxmlformats.org/drawingml/2006/main" xmlns:r="http://schemas.openxmlformats.org/officeDocument/2006/relationships" xmlns:p="http://schemas.openxmlformats.org/presentationml/2006/main">
  <p:tag name="NUM" val="40"/>
</p:tagLst>
</file>

<file path=ppt/tags/tag434.xml><?xml version="1.0" encoding="utf-8"?>
<p:tagLst xmlns:a="http://schemas.openxmlformats.org/drawingml/2006/main" xmlns:r="http://schemas.openxmlformats.org/officeDocument/2006/relationships" xmlns:p="http://schemas.openxmlformats.org/presentationml/2006/main">
  <p:tag name="NUM" val="41"/>
</p:tagLst>
</file>

<file path=ppt/tags/tag435.xml><?xml version="1.0" encoding="utf-8"?>
<p:tagLst xmlns:a="http://schemas.openxmlformats.org/drawingml/2006/main" xmlns:r="http://schemas.openxmlformats.org/officeDocument/2006/relationships" xmlns:p="http://schemas.openxmlformats.org/presentationml/2006/main">
  <p:tag name="NUM" val="42"/>
</p:tagLst>
</file>

<file path=ppt/tags/tag436.xml><?xml version="1.0" encoding="utf-8"?>
<p:tagLst xmlns:a="http://schemas.openxmlformats.org/drawingml/2006/main" xmlns:r="http://schemas.openxmlformats.org/officeDocument/2006/relationships" xmlns:p="http://schemas.openxmlformats.org/presentationml/2006/main">
  <p:tag name="NUM" val="43"/>
</p:tagLst>
</file>

<file path=ppt/tags/tag437.xml><?xml version="1.0" encoding="utf-8"?>
<p:tagLst xmlns:a="http://schemas.openxmlformats.org/drawingml/2006/main" xmlns:r="http://schemas.openxmlformats.org/officeDocument/2006/relationships" xmlns:p="http://schemas.openxmlformats.org/presentationml/2006/main">
  <p:tag name="NUM" val="44"/>
</p:tagLst>
</file>

<file path=ppt/tags/tag438.xml><?xml version="1.0" encoding="utf-8"?>
<p:tagLst xmlns:a="http://schemas.openxmlformats.org/drawingml/2006/main" xmlns:r="http://schemas.openxmlformats.org/officeDocument/2006/relationships" xmlns:p="http://schemas.openxmlformats.org/presentationml/2006/main">
  <p:tag name="NUM" val="45"/>
</p:tagLst>
</file>

<file path=ppt/tags/tag439.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15"/>
</p:tagLst>
</file>

<file path=ppt/tags/tag440.xml><?xml version="1.0" encoding="utf-8"?>
<p:tagLst xmlns:a="http://schemas.openxmlformats.org/drawingml/2006/main" xmlns:r="http://schemas.openxmlformats.org/officeDocument/2006/relationships" xmlns:p="http://schemas.openxmlformats.org/presentationml/2006/main">
  <p:tag name="NUM" val="2"/>
</p:tagLst>
</file>

<file path=ppt/tags/tag441.xml><?xml version="1.0" encoding="utf-8"?>
<p:tagLst xmlns:a="http://schemas.openxmlformats.org/drawingml/2006/main" xmlns:r="http://schemas.openxmlformats.org/officeDocument/2006/relationships" xmlns:p="http://schemas.openxmlformats.org/presentationml/2006/main">
  <p:tag name="NUM" val="3"/>
</p:tagLst>
</file>

<file path=ppt/tags/tag442.xml><?xml version="1.0" encoding="utf-8"?>
<p:tagLst xmlns:a="http://schemas.openxmlformats.org/drawingml/2006/main" xmlns:r="http://schemas.openxmlformats.org/officeDocument/2006/relationships" xmlns:p="http://schemas.openxmlformats.org/presentationml/2006/main">
  <p:tag name="NUM" val="4"/>
</p:tagLst>
</file>

<file path=ppt/tags/tag443.xml><?xml version="1.0" encoding="utf-8"?>
<p:tagLst xmlns:a="http://schemas.openxmlformats.org/drawingml/2006/main" xmlns:r="http://schemas.openxmlformats.org/officeDocument/2006/relationships" xmlns:p="http://schemas.openxmlformats.org/presentationml/2006/main">
  <p:tag name="NUM" val="5"/>
</p:tagLst>
</file>

<file path=ppt/tags/tag444.xml><?xml version="1.0" encoding="utf-8"?>
<p:tagLst xmlns:a="http://schemas.openxmlformats.org/drawingml/2006/main" xmlns:r="http://schemas.openxmlformats.org/officeDocument/2006/relationships" xmlns:p="http://schemas.openxmlformats.org/presentationml/2006/main">
  <p:tag name="NUM" val="6"/>
</p:tagLst>
</file>

<file path=ppt/tags/tag445.xml><?xml version="1.0" encoding="utf-8"?>
<p:tagLst xmlns:a="http://schemas.openxmlformats.org/drawingml/2006/main" xmlns:r="http://schemas.openxmlformats.org/officeDocument/2006/relationships" xmlns:p="http://schemas.openxmlformats.org/presentationml/2006/main">
  <p:tag name="NUM" val="7"/>
</p:tagLst>
</file>

<file path=ppt/tags/tag446.xml><?xml version="1.0" encoding="utf-8"?>
<p:tagLst xmlns:a="http://schemas.openxmlformats.org/drawingml/2006/main" xmlns:r="http://schemas.openxmlformats.org/officeDocument/2006/relationships" xmlns:p="http://schemas.openxmlformats.org/presentationml/2006/main">
  <p:tag name="NUM" val="8"/>
</p:tagLst>
</file>

<file path=ppt/tags/tag447.xml><?xml version="1.0" encoding="utf-8"?>
<p:tagLst xmlns:a="http://schemas.openxmlformats.org/drawingml/2006/main" xmlns:r="http://schemas.openxmlformats.org/officeDocument/2006/relationships" xmlns:p="http://schemas.openxmlformats.org/presentationml/2006/main">
  <p:tag name="NUM" val="9"/>
</p:tagLst>
</file>

<file path=ppt/tags/tag448.xml><?xml version="1.0" encoding="utf-8"?>
<p:tagLst xmlns:a="http://schemas.openxmlformats.org/drawingml/2006/main" xmlns:r="http://schemas.openxmlformats.org/officeDocument/2006/relationships" xmlns:p="http://schemas.openxmlformats.org/presentationml/2006/main">
  <p:tag name="NUM" val="10"/>
</p:tagLst>
</file>

<file path=ppt/tags/tag449.xml><?xml version="1.0" encoding="utf-8"?>
<p:tagLst xmlns:a="http://schemas.openxmlformats.org/drawingml/2006/main" xmlns:r="http://schemas.openxmlformats.org/officeDocument/2006/relationships" xmlns:p="http://schemas.openxmlformats.org/presentationml/2006/main">
  <p:tag name="NUM" val="11"/>
</p:tagLst>
</file>

<file path=ppt/tags/tag45.xml><?xml version="1.0" encoding="utf-8"?>
<p:tagLst xmlns:a="http://schemas.openxmlformats.org/drawingml/2006/main" xmlns:r="http://schemas.openxmlformats.org/officeDocument/2006/relationships" xmlns:p="http://schemas.openxmlformats.org/presentationml/2006/main">
  <p:tag name="NUM" val="16"/>
</p:tagLst>
</file>

<file path=ppt/tags/tag450.xml><?xml version="1.0" encoding="utf-8"?>
<p:tagLst xmlns:a="http://schemas.openxmlformats.org/drawingml/2006/main" xmlns:r="http://schemas.openxmlformats.org/officeDocument/2006/relationships" xmlns:p="http://schemas.openxmlformats.org/presentationml/2006/main">
  <p:tag name="NUM" val="12"/>
</p:tagLst>
</file>

<file path=ppt/tags/tag451.xml><?xml version="1.0" encoding="utf-8"?>
<p:tagLst xmlns:a="http://schemas.openxmlformats.org/drawingml/2006/main" xmlns:r="http://schemas.openxmlformats.org/officeDocument/2006/relationships" xmlns:p="http://schemas.openxmlformats.org/presentationml/2006/main">
  <p:tag name="NUM" val="13"/>
</p:tagLst>
</file>

<file path=ppt/tags/tag452.xml><?xml version="1.0" encoding="utf-8"?>
<p:tagLst xmlns:a="http://schemas.openxmlformats.org/drawingml/2006/main" xmlns:r="http://schemas.openxmlformats.org/officeDocument/2006/relationships" xmlns:p="http://schemas.openxmlformats.org/presentationml/2006/main">
  <p:tag name="NUM" val="1"/>
</p:tagLst>
</file>

<file path=ppt/tags/tag453.xml><?xml version="1.0" encoding="utf-8"?>
<p:tagLst xmlns:a="http://schemas.openxmlformats.org/drawingml/2006/main" xmlns:r="http://schemas.openxmlformats.org/officeDocument/2006/relationships" xmlns:p="http://schemas.openxmlformats.org/presentationml/2006/main">
  <p:tag name="NUM" val="2"/>
</p:tagLst>
</file>

<file path=ppt/tags/tag454.xml><?xml version="1.0" encoding="utf-8"?>
<p:tagLst xmlns:a="http://schemas.openxmlformats.org/drawingml/2006/main" xmlns:r="http://schemas.openxmlformats.org/officeDocument/2006/relationships" xmlns:p="http://schemas.openxmlformats.org/presentationml/2006/main">
  <p:tag name="NUM" val="3"/>
</p:tagLst>
</file>

<file path=ppt/tags/tag455.xml><?xml version="1.0" encoding="utf-8"?>
<p:tagLst xmlns:a="http://schemas.openxmlformats.org/drawingml/2006/main" xmlns:r="http://schemas.openxmlformats.org/officeDocument/2006/relationships" xmlns:p="http://schemas.openxmlformats.org/presentationml/2006/main">
  <p:tag name="NUM" val="4"/>
</p:tagLst>
</file>

<file path=ppt/tags/tag456.xml><?xml version="1.0" encoding="utf-8"?>
<p:tagLst xmlns:a="http://schemas.openxmlformats.org/drawingml/2006/main" xmlns:r="http://schemas.openxmlformats.org/officeDocument/2006/relationships" xmlns:p="http://schemas.openxmlformats.org/presentationml/2006/main">
  <p:tag name="NUM" val="5"/>
</p:tagLst>
</file>

<file path=ppt/tags/tag457.xml><?xml version="1.0" encoding="utf-8"?>
<p:tagLst xmlns:a="http://schemas.openxmlformats.org/drawingml/2006/main" xmlns:r="http://schemas.openxmlformats.org/officeDocument/2006/relationships" xmlns:p="http://schemas.openxmlformats.org/presentationml/2006/main">
  <p:tag name="NUM" val="6"/>
</p:tagLst>
</file>

<file path=ppt/tags/tag458.xml><?xml version="1.0" encoding="utf-8"?>
<p:tagLst xmlns:a="http://schemas.openxmlformats.org/drawingml/2006/main" xmlns:r="http://schemas.openxmlformats.org/officeDocument/2006/relationships" xmlns:p="http://schemas.openxmlformats.org/presentationml/2006/main">
  <p:tag name="NUM" val="7"/>
</p:tagLst>
</file>

<file path=ppt/tags/tag459.xml><?xml version="1.0" encoding="utf-8"?>
<p:tagLst xmlns:a="http://schemas.openxmlformats.org/drawingml/2006/main" xmlns:r="http://schemas.openxmlformats.org/officeDocument/2006/relationships" xmlns:p="http://schemas.openxmlformats.org/presentationml/2006/main">
  <p:tag name="NUM" val="8"/>
</p:tagLst>
</file>

<file path=ppt/tags/tag46.xml><?xml version="1.0" encoding="utf-8"?>
<p:tagLst xmlns:a="http://schemas.openxmlformats.org/drawingml/2006/main" xmlns:r="http://schemas.openxmlformats.org/officeDocument/2006/relationships" xmlns:p="http://schemas.openxmlformats.org/presentationml/2006/main">
  <p:tag name="NUM" val="17"/>
</p:tagLst>
</file>

<file path=ppt/tags/tag460.xml><?xml version="1.0" encoding="utf-8"?>
<p:tagLst xmlns:a="http://schemas.openxmlformats.org/drawingml/2006/main" xmlns:r="http://schemas.openxmlformats.org/officeDocument/2006/relationships" xmlns:p="http://schemas.openxmlformats.org/presentationml/2006/main">
  <p:tag name="NUM" val="9"/>
</p:tagLst>
</file>

<file path=ppt/tags/tag461.xml><?xml version="1.0" encoding="utf-8"?>
<p:tagLst xmlns:a="http://schemas.openxmlformats.org/drawingml/2006/main" xmlns:r="http://schemas.openxmlformats.org/officeDocument/2006/relationships" xmlns:p="http://schemas.openxmlformats.org/presentationml/2006/main">
  <p:tag name="NUM" val="10"/>
</p:tagLst>
</file>

<file path=ppt/tags/tag462.xml><?xml version="1.0" encoding="utf-8"?>
<p:tagLst xmlns:a="http://schemas.openxmlformats.org/drawingml/2006/main" xmlns:r="http://schemas.openxmlformats.org/officeDocument/2006/relationships" xmlns:p="http://schemas.openxmlformats.org/presentationml/2006/main">
  <p:tag name="NUM" val="11"/>
</p:tagLst>
</file>

<file path=ppt/tags/tag463.xml><?xml version="1.0" encoding="utf-8"?>
<p:tagLst xmlns:a="http://schemas.openxmlformats.org/drawingml/2006/main" xmlns:r="http://schemas.openxmlformats.org/officeDocument/2006/relationships" xmlns:p="http://schemas.openxmlformats.org/presentationml/2006/main">
  <p:tag name="NUM" val="12"/>
</p:tagLst>
</file>

<file path=ppt/tags/tag464.xml><?xml version="1.0" encoding="utf-8"?>
<p:tagLst xmlns:a="http://schemas.openxmlformats.org/drawingml/2006/main" xmlns:r="http://schemas.openxmlformats.org/officeDocument/2006/relationships" xmlns:p="http://schemas.openxmlformats.org/presentationml/2006/main">
  <p:tag name="NUM" val="13"/>
</p:tagLst>
</file>

<file path=ppt/tags/tag465.xml><?xml version="1.0" encoding="utf-8"?>
<p:tagLst xmlns:a="http://schemas.openxmlformats.org/drawingml/2006/main" xmlns:r="http://schemas.openxmlformats.org/officeDocument/2006/relationships" xmlns:p="http://schemas.openxmlformats.org/presentationml/2006/main">
  <p:tag name="NUM" val="14"/>
</p:tagLst>
</file>

<file path=ppt/tags/tag466.xml><?xml version="1.0" encoding="utf-8"?>
<p:tagLst xmlns:a="http://schemas.openxmlformats.org/drawingml/2006/main" xmlns:r="http://schemas.openxmlformats.org/officeDocument/2006/relationships" xmlns:p="http://schemas.openxmlformats.org/presentationml/2006/main">
  <p:tag name="NUM" val="15"/>
</p:tagLst>
</file>

<file path=ppt/tags/tag467.xml><?xml version="1.0" encoding="utf-8"?>
<p:tagLst xmlns:a="http://schemas.openxmlformats.org/drawingml/2006/main" xmlns:r="http://schemas.openxmlformats.org/officeDocument/2006/relationships" xmlns:p="http://schemas.openxmlformats.org/presentationml/2006/main">
  <p:tag name="NUM" val="16"/>
</p:tagLst>
</file>

<file path=ppt/tags/tag468.xml><?xml version="1.0" encoding="utf-8"?>
<p:tagLst xmlns:a="http://schemas.openxmlformats.org/drawingml/2006/main" xmlns:r="http://schemas.openxmlformats.org/officeDocument/2006/relationships" xmlns:p="http://schemas.openxmlformats.org/presentationml/2006/main">
  <p:tag name="NUM" val="17"/>
</p:tagLst>
</file>

<file path=ppt/tags/tag469.xml><?xml version="1.0" encoding="utf-8"?>
<p:tagLst xmlns:a="http://schemas.openxmlformats.org/drawingml/2006/main" xmlns:r="http://schemas.openxmlformats.org/officeDocument/2006/relationships" xmlns:p="http://schemas.openxmlformats.org/presentationml/2006/main">
  <p:tag name="NUM" val="18"/>
</p:tagLst>
</file>

<file path=ppt/tags/tag47.xml><?xml version="1.0" encoding="utf-8"?>
<p:tagLst xmlns:a="http://schemas.openxmlformats.org/drawingml/2006/main" xmlns:r="http://schemas.openxmlformats.org/officeDocument/2006/relationships" xmlns:p="http://schemas.openxmlformats.org/presentationml/2006/main">
  <p:tag name="NUM" val="18"/>
</p:tagLst>
</file>

<file path=ppt/tags/tag470.xml><?xml version="1.0" encoding="utf-8"?>
<p:tagLst xmlns:a="http://schemas.openxmlformats.org/drawingml/2006/main" xmlns:r="http://schemas.openxmlformats.org/officeDocument/2006/relationships" xmlns:p="http://schemas.openxmlformats.org/presentationml/2006/main">
  <p:tag name="NUM" val="19"/>
</p:tagLst>
</file>

<file path=ppt/tags/tag471.xml><?xml version="1.0" encoding="utf-8"?>
<p:tagLst xmlns:a="http://schemas.openxmlformats.org/drawingml/2006/main" xmlns:r="http://schemas.openxmlformats.org/officeDocument/2006/relationships" xmlns:p="http://schemas.openxmlformats.org/presentationml/2006/main">
  <p:tag name="NUM" val="20"/>
</p:tagLst>
</file>

<file path=ppt/tags/tag472.xml><?xml version="1.0" encoding="utf-8"?>
<p:tagLst xmlns:a="http://schemas.openxmlformats.org/drawingml/2006/main" xmlns:r="http://schemas.openxmlformats.org/officeDocument/2006/relationships" xmlns:p="http://schemas.openxmlformats.org/presentationml/2006/main">
  <p:tag name="NUM" val="21"/>
</p:tagLst>
</file>

<file path=ppt/tags/tag473.xml><?xml version="1.0" encoding="utf-8"?>
<p:tagLst xmlns:a="http://schemas.openxmlformats.org/drawingml/2006/main" xmlns:r="http://schemas.openxmlformats.org/officeDocument/2006/relationships" xmlns:p="http://schemas.openxmlformats.org/presentationml/2006/main">
  <p:tag name="NUM" val="22"/>
</p:tagLst>
</file>

<file path=ppt/tags/tag474.xml><?xml version="1.0" encoding="utf-8"?>
<p:tagLst xmlns:a="http://schemas.openxmlformats.org/drawingml/2006/main" xmlns:r="http://schemas.openxmlformats.org/officeDocument/2006/relationships" xmlns:p="http://schemas.openxmlformats.org/presentationml/2006/main">
  <p:tag name="NUM" val="23"/>
</p:tagLst>
</file>

<file path=ppt/tags/tag475.xml><?xml version="1.0" encoding="utf-8"?>
<p:tagLst xmlns:a="http://schemas.openxmlformats.org/drawingml/2006/main" xmlns:r="http://schemas.openxmlformats.org/officeDocument/2006/relationships" xmlns:p="http://schemas.openxmlformats.org/presentationml/2006/main">
  <p:tag name="NUM" val="24"/>
</p:tagLst>
</file>

<file path=ppt/tags/tag476.xml><?xml version="1.0" encoding="utf-8"?>
<p:tagLst xmlns:a="http://schemas.openxmlformats.org/drawingml/2006/main" xmlns:r="http://schemas.openxmlformats.org/officeDocument/2006/relationships" xmlns:p="http://schemas.openxmlformats.org/presentationml/2006/main">
  <p:tag name="NUM" val="25"/>
</p:tagLst>
</file>

<file path=ppt/tags/tag477.xml><?xml version="1.0" encoding="utf-8"?>
<p:tagLst xmlns:a="http://schemas.openxmlformats.org/drawingml/2006/main" xmlns:r="http://schemas.openxmlformats.org/officeDocument/2006/relationships" xmlns:p="http://schemas.openxmlformats.org/presentationml/2006/main">
  <p:tag name="NUM" val="26"/>
</p:tagLst>
</file>

<file path=ppt/tags/tag478.xml><?xml version="1.0" encoding="utf-8"?>
<p:tagLst xmlns:a="http://schemas.openxmlformats.org/drawingml/2006/main" xmlns:r="http://schemas.openxmlformats.org/officeDocument/2006/relationships" xmlns:p="http://schemas.openxmlformats.org/presentationml/2006/main">
  <p:tag name="NUM" val="1"/>
</p:tagLst>
</file>

<file path=ppt/tags/tag479.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19"/>
</p:tagLst>
</file>

<file path=ppt/tags/tag480.xml><?xml version="1.0" encoding="utf-8"?>
<p:tagLst xmlns:a="http://schemas.openxmlformats.org/drawingml/2006/main" xmlns:r="http://schemas.openxmlformats.org/officeDocument/2006/relationships" xmlns:p="http://schemas.openxmlformats.org/presentationml/2006/main">
  <p:tag name="NUM" val="3"/>
</p:tagLst>
</file>

<file path=ppt/tags/tag481.xml><?xml version="1.0" encoding="utf-8"?>
<p:tagLst xmlns:a="http://schemas.openxmlformats.org/drawingml/2006/main" xmlns:r="http://schemas.openxmlformats.org/officeDocument/2006/relationships" xmlns:p="http://schemas.openxmlformats.org/presentationml/2006/main">
  <p:tag name="NUM" val="4"/>
</p:tagLst>
</file>

<file path=ppt/tags/tag482.xml><?xml version="1.0" encoding="utf-8"?>
<p:tagLst xmlns:a="http://schemas.openxmlformats.org/drawingml/2006/main" xmlns:r="http://schemas.openxmlformats.org/officeDocument/2006/relationships" xmlns:p="http://schemas.openxmlformats.org/presentationml/2006/main">
  <p:tag name="NUM" val="5"/>
</p:tagLst>
</file>

<file path=ppt/tags/tag483.xml><?xml version="1.0" encoding="utf-8"?>
<p:tagLst xmlns:a="http://schemas.openxmlformats.org/drawingml/2006/main" xmlns:r="http://schemas.openxmlformats.org/officeDocument/2006/relationships" xmlns:p="http://schemas.openxmlformats.org/presentationml/2006/main">
  <p:tag name="NUM" val="6"/>
</p:tagLst>
</file>

<file path=ppt/tags/tag484.xml><?xml version="1.0" encoding="utf-8"?>
<p:tagLst xmlns:a="http://schemas.openxmlformats.org/drawingml/2006/main" xmlns:r="http://schemas.openxmlformats.org/officeDocument/2006/relationships" xmlns:p="http://schemas.openxmlformats.org/presentationml/2006/main">
  <p:tag name="NUM" val="7"/>
</p:tagLst>
</file>

<file path=ppt/tags/tag485.xml><?xml version="1.0" encoding="utf-8"?>
<p:tagLst xmlns:a="http://schemas.openxmlformats.org/drawingml/2006/main" xmlns:r="http://schemas.openxmlformats.org/officeDocument/2006/relationships" xmlns:p="http://schemas.openxmlformats.org/presentationml/2006/main">
  <p:tag name="NUM" val="1"/>
</p:tagLst>
</file>

<file path=ppt/tags/tag486.xml><?xml version="1.0" encoding="utf-8"?>
<p:tagLst xmlns:a="http://schemas.openxmlformats.org/drawingml/2006/main" xmlns:r="http://schemas.openxmlformats.org/officeDocument/2006/relationships" xmlns:p="http://schemas.openxmlformats.org/presentationml/2006/main">
  <p:tag name="NUM" val="2"/>
</p:tagLst>
</file>

<file path=ppt/tags/tag487.xml><?xml version="1.0" encoding="utf-8"?>
<p:tagLst xmlns:a="http://schemas.openxmlformats.org/drawingml/2006/main" xmlns:r="http://schemas.openxmlformats.org/officeDocument/2006/relationships" xmlns:p="http://schemas.openxmlformats.org/presentationml/2006/main">
  <p:tag name="NUM" val="3"/>
</p:tagLst>
</file>

<file path=ppt/tags/tag488.xml><?xml version="1.0" encoding="utf-8"?>
<p:tagLst xmlns:a="http://schemas.openxmlformats.org/drawingml/2006/main" xmlns:r="http://schemas.openxmlformats.org/officeDocument/2006/relationships" xmlns:p="http://schemas.openxmlformats.org/presentationml/2006/main">
  <p:tag name="NUM" val="4"/>
</p:tagLst>
</file>

<file path=ppt/tags/tag489.xml><?xml version="1.0" encoding="utf-8"?>
<p:tagLst xmlns:a="http://schemas.openxmlformats.org/drawingml/2006/main" xmlns:r="http://schemas.openxmlformats.org/officeDocument/2006/relationships" xmlns:p="http://schemas.openxmlformats.org/presentationml/2006/main">
  <p:tag name="NUM" val="5"/>
</p:tagLst>
</file>

<file path=ppt/tags/tag49.xml><?xml version="1.0" encoding="utf-8"?>
<p:tagLst xmlns:a="http://schemas.openxmlformats.org/drawingml/2006/main" xmlns:r="http://schemas.openxmlformats.org/officeDocument/2006/relationships" xmlns:p="http://schemas.openxmlformats.org/presentationml/2006/main">
  <p:tag name="NUM" val="20"/>
</p:tagLst>
</file>

<file path=ppt/tags/tag490.xml><?xml version="1.0" encoding="utf-8"?>
<p:tagLst xmlns:a="http://schemas.openxmlformats.org/drawingml/2006/main" xmlns:r="http://schemas.openxmlformats.org/officeDocument/2006/relationships" xmlns:p="http://schemas.openxmlformats.org/presentationml/2006/main">
  <p:tag name="NUM" val="6"/>
</p:tagLst>
</file>

<file path=ppt/tags/tag491.xml><?xml version="1.0" encoding="utf-8"?>
<p:tagLst xmlns:a="http://schemas.openxmlformats.org/drawingml/2006/main" xmlns:r="http://schemas.openxmlformats.org/officeDocument/2006/relationships" xmlns:p="http://schemas.openxmlformats.org/presentationml/2006/main">
  <p:tag name="NUM" val="1"/>
</p:tagLst>
</file>

<file path=ppt/tags/tag492.xml><?xml version="1.0" encoding="utf-8"?>
<p:tagLst xmlns:a="http://schemas.openxmlformats.org/drawingml/2006/main" xmlns:r="http://schemas.openxmlformats.org/officeDocument/2006/relationships" xmlns:p="http://schemas.openxmlformats.org/presentationml/2006/main">
  <p:tag name="NUM" val="2"/>
</p:tagLst>
</file>

<file path=ppt/tags/tag493.xml><?xml version="1.0" encoding="utf-8"?>
<p:tagLst xmlns:a="http://schemas.openxmlformats.org/drawingml/2006/main" xmlns:r="http://schemas.openxmlformats.org/officeDocument/2006/relationships" xmlns:p="http://schemas.openxmlformats.org/presentationml/2006/main">
  <p:tag name="NUM" val="3"/>
</p:tagLst>
</file>

<file path=ppt/tags/tag494.xml><?xml version="1.0" encoding="utf-8"?>
<p:tagLst xmlns:a="http://schemas.openxmlformats.org/drawingml/2006/main" xmlns:r="http://schemas.openxmlformats.org/officeDocument/2006/relationships" xmlns:p="http://schemas.openxmlformats.org/presentationml/2006/main">
  <p:tag name="NUM" val="4"/>
</p:tagLst>
</file>

<file path=ppt/tags/tag495.xml><?xml version="1.0" encoding="utf-8"?>
<p:tagLst xmlns:a="http://schemas.openxmlformats.org/drawingml/2006/main" xmlns:r="http://schemas.openxmlformats.org/officeDocument/2006/relationships" xmlns:p="http://schemas.openxmlformats.org/presentationml/2006/main">
  <p:tag name="NUM" val="5"/>
</p:tagLst>
</file>

<file path=ppt/tags/tag496.xml><?xml version="1.0" encoding="utf-8"?>
<p:tagLst xmlns:a="http://schemas.openxmlformats.org/drawingml/2006/main" xmlns:r="http://schemas.openxmlformats.org/officeDocument/2006/relationships" xmlns:p="http://schemas.openxmlformats.org/presentationml/2006/main">
  <p:tag name="NUM" val="6"/>
</p:tagLst>
</file>

<file path=ppt/tags/tag497.xml><?xml version="1.0" encoding="utf-8"?>
<p:tagLst xmlns:a="http://schemas.openxmlformats.org/drawingml/2006/main" xmlns:r="http://schemas.openxmlformats.org/officeDocument/2006/relationships" xmlns:p="http://schemas.openxmlformats.org/presentationml/2006/main">
  <p:tag name="NUM" val="1"/>
</p:tagLst>
</file>

<file path=ppt/tags/tag498.xml><?xml version="1.0" encoding="utf-8"?>
<p:tagLst xmlns:a="http://schemas.openxmlformats.org/drawingml/2006/main" xmlns:r="http://schemas.openxmlformats.org/officeDocument/2006/relationships" xmlns:p="http://schemas.openxmlformats.org/presentationml/2006/main">
  <p:tag name="NUM" val="2"/>
</p:tagLst>
</file>

<file path=ppt/tags/tag49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21"/>
</p:tagLst>
</file>

<file path=ppt/tags/tag500.xml><?xml version="1.0" encoding="utf-8"?>
<p:tagLst xmlns:a="http://schemas.openxmlformats.org/drawingml/2006/main" xmlns:r="http://schemas.openxmlformats.org/officeDocument/2006/relationships" xmlns:p="http://schemas.openxmlformats.org/presentationml/2006/main">
  <p:tag name="NUM" val="4"/>
</p:tagLst>
</file>

<file path=ppt/tags/tag501.xml><?xml version="1.0" encoding="utf-8"?>
<p:tagLst xmlns:a="http://schemas.openxmlformats.org/drawingml/2006/main" xmlns:r="http://schemas.openxmlformats.org/officeDocument/2006/relationships" xmlns:p="http://schemas.openxmlformats.org/presentationml/2006/main">
  <p:tag name="NUM" val="5"/>
</p:tagLst>
</file>

<file path=ppt/tags/tag502.xml><?xml version="1.0" encoding="utf-8"?>
<p:tagLst xmlns:a="http://schemas.openxmlformats.org/drawingml/2006/main" xmlns:r="http://schemas.openxmlformats.org/officeDocument/2006/relationships" xmlns:p="http://schemas.openxmlformats.org/presentationml/2006/main">
  <p:tag name="NUM" val="6"/>
</p:tagLst>
</file>

<file path=ppt/tags/tag503.xml><?xml version="1.0" encoding="utf-8"?>
<p:tagLst xmlns:a="http://schemas.openxmlformats.org/drawingml/2006/main" xmlns:r="http://schemas.openxmlformats.org/officeDocument/2006/relationships" xmlns:p="http://schemas.openxmlformats.org/presentationml/2006/main">
  <p:tag name="NUM" val="1"/>
</p:tagLst>
</file>

<file path=ppt/tags/tag504.xml><?xml version="1.0" encoding="utf-8"?>
<p:tagLst xmlns:a="http://schemas.openxmlformats.org/drawingml/2006/main" xmlns:r="http://schemas.openxmlformats.org/officeDocument/2006/relationships" xmlns:p="http://schemas.openxmlformats.org/presentationml/2006/main">
  <p:tag name="NUM" val="2"/>
</p:tagLst>
</file>

<file path=ppt/tags/tag505.xml><?xml version="1.0" encoding="utf-8"?>
<p:tagLst xmlns:a="http://schemas.openxmlformats.org/drawingml/2006/main" xmlns:r="http://schemas.openxmlformats.org/officeDocument/2006/relationships" xmlns:p="http://schemas.openxmlformats.org/presentationml/2006/main">
  <p:tag name="NUM" val="3"/>
</p:tagLst>
</file>

<file path=ppt/tags/tag506.xml><?xml version="1.0" encoding="utf-8"?>
<p:tagLst xmlns:a="http://schemas.openxmlformats.org/drawingml/2006/main" xmlns:r="http://schemas.openxmlformats.org/officeDocument/2006/relationships" xmlns:p="http://schemas.openxmlformats.org/presentationml/2006/main">
  <p:tag name="NUM" val="4"/>
</p:tagLst>
</file>

<file path=ppt/tags/tag507.xml><?xml version="1.0" encoding="utf-8"?>
<p:tagLst xmlns:a="http://schemas.openxmlformats.org/drawingml/2006/main" xmlns:r="http://schemas.openxmlformats.org/officeDocument/2006/relationships" xmlns:p="http://schemas.openxmlformats.org/presentationml/2006/main">
  <p:tag name="NUM" val="5"/>
</p:tagLst>
</file>

<file path=ppt/tags/tag508.xml><?xml version="1.0" encoding="utf-8"?>
<p:tagLst xmlns:a="http://schemas.openxmlformats.org/drawingml/2006/main" xmlns:r="http://schemas.openxmlformats.org/officeDocument/2006/relationships" xmlns:p="http://schemas.openxmlformats.org/presentationml/2006/main">
  <p:tag name="NUM" val="6"/>
</p:tagLst>
</file>

<file path=ppt/tags/tag509.xml><?xml version="1.0" encoding="utf-8"?>
<p:tagLst xmlns:a="http://schemas.openxmlformats.org/drawingml/2006/main" xmlns:r="http://schemas.openxmlformats.org/officeDocument/2006/relationships" xmlns:p="http://schemas.openxmlformats.org/presentationml/2006/main">
  <p:tag name="NUM" val="1"/>
</p:tagLst>
</file>

<file path=ppt/tags/tag51.xml><?xml version="1.0" encoding="utf-8"?>
<p:tagLst xmlns:a="http://schemas.openxmlformats.org/drawingml/2006/main" xmlns:r="http://schemas.openxmlformats.org/officeDocument/2006/relationships" xmlns:p="http://schemas.openxmlformats.org/presentationml/2006/main">
  <p:tag name="NUM" val="22"/>
</p:tagLst>
</file>

<file path=ppt/tags/tag510.xml><?xml version="1.0" encoding="utf-8"?>
<p:tagLst xmlns:a="http://schemas.openxmlformats.org/drawingml/2006/main" xmlns:r="http://schemas.openxmlformats.org/officeDocument/2006/relationships" xmlns:p="http://schemas.openxmlformats.org/presentationml/2006/main">
  <p:tag name="NUM" val="2"/>
</p:tagLst>
</file>

<file path=ppt/tags/tag511.xml><?xml version="1.0" encoding="utf-8"?>
<p:tagLst xmlns:a="http://schemas.openxmlformats.org/drawingml/2006/main" xmlns:r="http://schemas.openxmlformats.org/officeDocument/2006/relationships" xmlns:p="http://schemas.openxmlformats.org/presentationml/2006/main">
  <p:tag name="NUM" val="3"/>
</p:tagLst>
</file>

<file path=ppt/tags/tag512.xml><?xml version="1.0" encoding="utf-8"?>
<p:tagLst xmlns:a="http://schemas.openxmlformats.org/drawingml/2006/main" xmlns:r="http://schemas.openxmlformats.org/officeDocument/2006/relationships" xmlns:p="http://schemas.openxmlformats.org/presentationml/2006/main">
  <p:tag name="NUM" val="4"/>
</p:tagLst>
</file>

<file path=ppt/tags/tag513.xml><?xml version="1.0" encoding="utf-8"?>
<p:tagLst xmlns:a="http://schemas.openxmlformats.org/drawingml/2006/main" xmlns:r="http://schemas.openxmlformats.org/officeDocument/2006/relationships" xmlns:p="http://schemas.openxmlformats.org/presentationml/2006/main">
  <p:tag name="NUM" val="5"/>
</p:tagLst>
</file>

<file path=ppt/tags/tag514.xml><?xml version="1.0" encoding="utf-8"?>
<p:tagLst xmlns:a="http://schemas.openxmlformats.org/drawingml/2006/main" xmlns:r="http://schemas.openxmlformats.org/officeDocument/2006/relationships" xmlns:p="http://schemas.openxmlformats.org/presentationml/2006/main">
  <p:tag name="NUM" val="6"/>
</p:tagLst>
</file>

<file path=ppt/tags/tag515.xml><?xml version="1.0" encoding="utf-8"?>
<p:tagLst xmlns:a="http://schemas.openxmlformats.org/drawingml/2006/main" xmlns:r="http://schemas.openxmlformats.org/officeDocument/2006/relationships" xmlns:p="http://schemas.openxmlformats.org/presentationml/2006/main">
  <p:tag name="NUM" val="1"/>
</p:tagLst>
</file>

<file path=ppt/tags/tag516.xml><?xml version="1.0" encoding="utf-8"?>
<p:tagLst xmlns:a="http://schemas.openxmlformats.org/drawingml/2006/main" xmlns:r="http://schemas.openxmlformats.org/officeDocument/2006/relationships" xmlns:p="http://schemas.openxmlformats.org/presentationml/2006/main">
  <p:tag name="NUM" val="2"/>
</p:tagLst>
</file>

<file path=ppt/tags/tag517.xml><?xml version="1.0" encoding="utf-8"?>
<p:tagLst xmlns:a="http://schemas.openxmlformats.org/drawingml/2006/main" xmlns:r="http://schemas.openxmlformats.org/officeDocument/2006/relationships" xmlns:p="http://schemas.openxmlformats.org/presentationml/2006/main">
  <p:tag name="NUM" val="3"/>
</p:tagLst>
</file>

<file path=ppt/tags/tag518.xml><?xml version="1.0" encoding="utf-8"?>
<p:tagLst xmlns:a="http://schemas.openxmlformats.org/drawingml/2006/main" xmlns:r="http://schemas.openxmlformats.org/officeDocument/2006/relationships" xmlns:p="http://schemas.openxmlformats.org/presentationml/2006/main">
  <p:tag name="NUM" val="4"/>
</p:tagLst>
</file>

<file path=ppt/tags/tag519.xml><?xml version="1.0" encoding="utf-8"?>
<p:tagLst xmlns:a="http://schemas.openxmlformats.org/drawingml/2006/main" xmlns:r="http://schemas.openxmlformats.org/officeDocument/2006/relationships" xmlns:p="http://schemas.openxmlformats.org/presentationml/2006/main">
  <p:tag name="NUM" val="5"/>
</p:tagLst>
</file>

<file path=ppt/tags/tag52.xml><?xml version="1.0" encoding="utf-8"?>
<p:tagLst xmlns:a="http://schemas.openxmlformats.org/drawingml/2006/main" xmlns:r="http://schemas.openxmlformats.org/officeDocument/2006/relationships" xmlns:p="http://schemas.openxmlformats.org/presentationml/2006/main">
  <p:tag name="NUM" val="23"/>
</p:tagLst>
</file>

<file path=ppt/tags/tag520.xml><?xml version="1.0" encoding="utf-8"?>
<p:tagLst xmlns:a="http://schemas.openxmlformats.org/drawingml/2006/main" xmlns:r="http://schemas.openxmlformats.org/officeDocument/2006/relationships" xmlns:p="http://schemas.openxmlformats.org/presentationml/2006/main">
  <p:tag name="NUM" val="6"/>
</p:tagLst>
</file>

<file path=ppt/tags/tag521.xml><?xml version="1.0" encoding="utf-8"?>
<p:tagLst xmlns:a="http://schemas.openxmlformats.org/drawingml/2006/main" xmlns:r="http://schemas.openxmlformats.org/officeDocument/2006/relationships" xmlns:p="http://schemas.openxmlformats.org/presentationml/2006/main">
  <p:tag name="NUM" val="1"/>
</p:tagLst>
</file>

<file path=ppt/tags/tag522.xml><?xml version="1.0" encoding="utf-8"?>
<p:tagLst xmlns:a="http://schemas.openxmlformats.org/drawingml/2006/main" xmlns:r="http://schemas.openxmlformats.org/officeDocument/2006/relationships" xmlns:p="http://schemas.openxmlformats.org/presentationml/2006/main">
  <p:tag name="NUM" val="2"/>
</p:tagLst>
</file>

<file path=ppt/tags/tag523.xml><?xml version="1.0" encoding="utf-8"?>
<p:tagLst xmlns:a="http://schemas.openxmlformats.org/drawingml/2006/main" xmlns:r="http://schemas.openxmlformats.org/officeDocument/2006/relationships" xmlns:p="http://schemas.openxmlformats.org/presentationml/2006/main">
  <p:tag name="NUM" val="3"/>
</p:tagLst>
</file>

<file path=ppt/tags/tag524.xml><?xml version="1.0" encoding="utf-8"?>
<p:tagLst xmlns:a="http://schemas.openxmlformats.org/drawingml/2006/main" xmlns:r="http://schemas.openxmlformats.org/officeDocument/2006/relationships" xmlns:p="http://schemas.openxmlformats.org/presentationml/2006/main">
  <p:tag name="NUM" val="4"/>
</p:tagLst>
</file>

<file path=ppt/tags/tag525.xml><?xml version="1.0" encoding="utf-8"?>
<p:tagLst xmlns:a="http://schemas.openxmlformats.org/drawingml/2006/main" xmlns:r="http://schemas.openxmlformats.org/officeDocument/2006/relationships" xmlns:p="http://schemas.openxmlformats.org/presentationml/2006/main">
  <p:tag name="NUM" val="5"/>
</p:tagLst>
</file>

<file path=ppt/tags/tag526.xml><?xml version="1.0" encoding="utf-8"?>
<p:tagLst xmlns:a="http://schemas.openxmlformats.org/drawingml/2006/main" xmlns:r="http://schemas.openxmlformats.org/officeDocument/2006/relationships" xmlns:p="http://schemas.openxmlformats.org/presentationml/2006/main">
  <p:tag name="NUM" val="6"/>
</p:tagLst>
</file>

<file path=ppt/tags/tag527.xml><?xml version="1.0" encoding="utf-8"?>
<p:tagLst xmlns:a="http://schemas.openxmlformats.org/drawingml/2006/main" xmlns:r="http://schemas.openxmlformats.org/officeDocument/2006/relationships" xmlns:p="http://schemas.openxmlformats.org/presentationml/2006/main">
  <p:tag name="NUM" val="1"/>
</p:tagLst>
</file>

<file path=ppt/tags/tag528.xml><?xml version="1.0" encoding="utf-8"?>
<p:tagLst xmlns:a="http://schemas.openxmlformats.org/drawingml/2006/main" xmlns:r="http://schemas.openxmlformats.org/officeDocument/2006/relationships" xmlns:p="http://schemas.openxmlformats.org/presentationml/2006/main">
  <p:tag name="NUM" val="2"/>
</p:tagLst>
</file>

<file path=ppt/tags/tag529.xml><?xml version="1.0" encoding="utf-8"?>
<p:tagLst xmlns:a="http://schemas.openxmlformats.org/drawingml/2006/main" xmlns:r="http://schemas.openxmlformats.org/officeDocument/2006/relationships" xmlns:p="http://schemas.openxmlformats.org/presentationml/2006/main">
  <p:tag name="NUM" val="3"/>
</p:tagLst>
</file>

<file path=ppt/tags/tag53.xml><?xml version="1.0" encoding="utf-8"?>
<p:tagLst xmlns:a="http://schemas.openxmlformats.org/drawingml/2006/main" xmlns:r="http://schemas.openxmlformats.org/officeDocument/2006/relationships" xmlns:p="http://schemas.openxmlformats.org/presentationml/2006/main">
  <p:tag name="NUM" val="24"/>
</p:tagLst>
</file>

<file path=ppt/tags/tag530.xml><?xml version="1.0" encoding="utf-8"?>
<p:tagLst xmlns:a="http://schemas.openxmlformats.org/drawingml/2006/main" xmlns:r="http://schemas.openxmlformats.org/officeDocument/2006/relationships" xmlns:p="http://schemas.openxmlformats.org/presentationml/2006/main">
  <p:tag name="NUM" val="4"/>
</p:tagLst>
</file>

<file path=ppt/tags/tag531.xml><?xml version="1.0" encoding="utf-8"?>
<p:tagLst xmlns:a="http://schemas.openxmlformats.org/drawingml/2006/main" xmlns:r="http://schemas.openxmlformats.org/officeDocument/2006/relationships" xmlns:p="http://schemas.openxmlformats.org/presentationml/2006/main">
  <p:tag name="NUM" val="5"/>
</p:tagLst>
</file>

<file path=ppt/tags/tag532.xml><?xml version="1.0" encoding="utf-8"?>
<p:tagLst xmlns:a="http://schemas.openxmlformats.org/drawingml/2006/main" xmlns:r="http://schemas.openxmlformats.org/officeDocument/2006/relationships" xmlns:p="http://schemas.openxmlformats.org/presentationml/2006/main">
  <p:tag name="NUM" val="6"/>
</p:tagLst>
</file>

<file path=ppt/tags/tag533.xml><?xml version="1.0" encoding="utf-8"?>
<p:tagLst xmlns:a="http://schemas.openxmlformats.org/drawingml/2006/main" xmlns:r="http://schemas.openxmlformats.org/officeDocument/2006/relationships" xmlns:p="http://schemas.openxmlformats.org/presentationml/2006/main">
  <p:tag name="NUM" val="1"/>
</p:tagLst>
</file>

<file path=ppt/tags/tag534.xml><?xml version="1.0" encoding="utf-8"?>
<p:tagLst xmlns:a="http://schemas.openxmlformats.org/drawingml/2006/main" xmlns:r="http://schemas.openxmlformats.org/officeDocument/2006/relationships" xmlns:p="http://schemas.openxmlformats.org/presentationml/2006/main">
  <p:tag name="NUM" val="2"/>
</p:tagLst>
</file>

<file path=ppt/tags/tag535.xml><?xml version="1.0" encoding="utf-8"?>
<p:tagLst xmlns:a="http://schemas.openxmlformats.org/drawingml/2006/main" xmlns:r="http://schemas.openxmlformats.org/officeDocument/2006/relationships" xmlns:p="http://schemas.openxmlformats.org/presentationml/2006/main">
  <p:tag name="NUM" val="3"/>
</p:tagLst>
</file>

<file path=ppt/tags/tag536.xml><?xml version="1.0" encoding="utf-8"?>
<p:tagLst xmlns:a="http://schemas.openxmlformats.org/drawingml/2006/main" xmlns:r="http://schemas.openxmlformats.org/officeDocument/2006/relationships" xmlns:p="http://schemas.openxmlformats.org/presentationml/2006/main">
  <p:tag name="NUM" val="4"/>
</p:tagLst>
</file>

<file path=ppt/tags/tag537.xml><?xml version="1.0" encoding="utf-8"?>
<p:tagLst xmlns:a="http://schemas.openxmlformats.org/drawingml/2006/main" xmlns:r="http://schemas.openxmlformats.org/officeDocument/2006/relationships" xmlns:p="http://schemas.openxmlformats.org/presentationml/2006/main">
  <p:tag name="NUM" val="5"/>
</p:tagLst>
</file>

<file path=ppt/tags/tag538.xml><?xml version="1.0" encoding="utf-8"?>
<p:tagLst xmlns:a="http://schemas.openxmlformats.org/drawingml/2006/main" xmlns:r="http://schemas.openxmlformats.org/officeDocument/2006/relationships" xmlns:p="http://schemas.openxmlformats.org/presentationml/2006/main">
  <p:tag name="NUM" val="6"/>
</p:tagLst>
</file>

<file path=ppt/tags/tag539.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25"/>
</p:tagLst>
</file>

<file path=ppt/tags/tag540.xml><?xml version="1.0" encoding="utf-8"?>
<p:tagLst xmlns:a="http://schemas.openxmlformats.org/drawingml/2006/main" xmlns:r="http://schemas.openxmlformats.org/officeDocument/2006/relationships" xmlns:p="http://schemas.openxmlformats.org/presentationml/2006/main">
  <p:tag name="NUM" val="2"/>
</p:tagLst>
</file>

<file path=ppt/tags/tag541.xml><?xml version="1.0" encoding="utf-8"?>
<p:tagLst xmlns:a="http://schemas.openxmlformats.org/drawingml/2006/main" xmlns:r="http://schemas.openxmlformats.org/officeDocument/2006/relationships" xmlns:p="http://schemas.openxmlformats.org/presentationml/2006/main">
  <p:tag name="NUM" val="3"/>
</p:tagLst>
</file>

<file path=ppt/tags/tag542.xml><?xml version="1.0" encoding="utf-8"?>
<p:tagLst xmlns:a="http://schemas.openxmlformats.org/drawingml/2006/main" xmlns:r="http://schemas.openxmlformats.org/officeDocument/2006/relationships" xmlns:p="http://schemas.openxmlformats.org/presentationml/2006/main">
  <p:tag name="NUM" val="4"/>
</p:tagLst>
</file>

<file path=ppt/tags/tag543.xml><?xml version="1.0" encoding="utf-8"?>
<p:tagLst xmlns:a="http://schemas.openxmlformats.org/drawingml/2006/main" xmlns:r="http://schemas.openxmlformats.org/officeDocument/2006/relationships" xmlns:p="http://schemas.openxmlformats.org/presentationml/2006/main">
  <p:tag name="NUM" val="5"/>
</p:tagLst>
</file>

<file path=ppt/tags/tag544.xml><?xml version="1.0" encoding="utf-8"?>
<p:tagLst xmlns:a="http://schemas.openxmlformats.org/drawingml/2006/main" xmlns:r="http://schemas.openxmlformats.org/officeDocument/2006/relationships" xmlns:p="http://schemas.openxmlformats.org/presentationml/2006/main">
  <p:tag name="NUM" val="6"/>
</p:tagLst>
</file>

<file path=ppt/tags/tag545.xml><?xml version="1.0" encoding="utf-8"?>
<p:tagLst xmlns:a="http://schemas.openxmlformats.org/drawingml/2006/main" xmlns:r="http://schemas.openxmlformats.org/officeDocument/2006/relationships" xmlns:p="http://schemas.openxmlformats.org/presentationml/2006/main">
  <p:tag name="NUM" val="1"/>
</p:tagLst>
</file>

<file path=ppt/tags/tag546.xml><?xml version="1.0" encoding="utf-8"?>
<p:tagLst xmlns:a="http://schemas.openxmlformats.org/drawingml/2006/main" xmlns:r="http://schemas.openxmlformats.org/officeDocument/2006/relationships" xmlns:p="http://schemas.openxmlformats.org/presentationml/2006/main">
  <p:tag name="NUM" val="2"/>
</p:tagLst>
</file>

<file path=ppt/tags/tag547.xml><?xml version="1.0" encoding="utf-8"?>
<p:tagLst xmlns:a="http://schemas.openxmlformats.org/drawingml/2006/main" xmlns:r="http://schemas.openxmlformats.org/officeDocument/2006/relationships" xmlns:p="http://schemas.openxmlformats.org/presentationml/2006/main">
  <p:tag name="NUM" val="3"/>
</p:tagLst>
</file>

<file path=ppt/tags/tag548.xml><?xml version="1.0" encoding="utf-8"?>
<p:tagLst xmlns:a="http://schemas.openxmlformats.org/drawingml/2006/main" xmlns:r="http://schemas.openxmlformats.org/officeDocument/2006/relationships" xmlns:p="http://schemas.openxmlformats.org/presentationml/2006/main">
  <p:tag name="NUM" val="4"/>
</p:tagLst>
</file>

<file path=ppt/tags/tag549.xml><?xml version="1.0" encoding="utf-8"?>
<p:tagLst xmlns:a="http://schemas.openxmlformats.org/drawingml/2006/main" xmlns:r="http://schemas.openxmlformats.org/officeDocument/2006/relationships" xmlns:p="http://schemas.openxmlformats.org/presentationml/2006/main">
  <p:tag name="NUM" val="5"/>
</p:tagLst>
</file>

<file path=ppt/tags/tag55.xml><?xml version="1.0" encoding="utf-8"?>
<p:tagLst xmlns:a="http://schemas.openxmlformats.org/drawingml/2006/main" xmlns:r="http://schemas.openxmlformats.org/officeDocument/2006/relationships" xmlns:p="http://schemas.openxmlformats.org/presentationml/2006/main">
  <p:tag name="NUM" val="26"/>
</p:tagLst>
</file>

<file path=ppt/tags/tag550.xml><?xml version="1.0" encoding="utf-8"?>
<p:tagLst xmlns:a="http://schemas.openxmlformats.org/drawingml/2006/main" xmlns:r="http://schemas.openxmlformats.org/officeDocument/2006/relationships" xmlns:p="http://schemas.openxmlformats.org/presentationml/2006/main">
  <p:tag name="NUM" val="6"/>
</p:tagLst>
</file>

<file path=ppt/tags/tag551.xml><?xml version="1.0" encoding="utf-8"?>
<p:tagLst xmlns:a="http://schemas.openxmlformats.org/drawingml/2006/main" xmlns:r="http://schemas.openxmlformats.org/officeDocument/2006/relationships" xmlns:p="http://schemas.openxmlformats.org/presentationml/2006/main">
  <p:tag name="NUM" val="1"/>
</p:tagLst>
</file>

<file path=ppt/tags/tag552.xml><?xml version="1.0" encoding="utf-8"?>
<p:tagLst xmlns:a="http://schemas.openxmlformats.org/drawingml/2006/main" xmlns:r="http://schemas.openxmlformats.org/officeDocument/2006/relationships" xmlns:p="http://schemas.openxmlformats.org/presentationml/2006/main">
  <p:tag name="NUM" val="2"/>
</p:tagLst>
</file>

<file path=ppt/tags/tag553.xml><?xml version="1.0" encoding="utf-8"?>
<p:tagLst xmlns:a="http://schemas.openxmlformats.org/drawingml/2006/main" xmlns:r="http://schemas.openxmlformats.org/officeDocument/2006/relationships" xmlns:p="http://schemas.openxmlformats.org/presentationml/2006/main">
  <p:tag name="NUM" val="3"/>
</p:tagLst>
</file>

<file path=ppt/tags/tag554.xml><?xml version="1.0" encoding="utf-8"?>
<p:tagLst xmlns:a="http://schemas.openxmlformats.org/drawingml/2006/main" xmlns:r="http://schemas.openxmlformats.org/officeDocument/2006/relationships" xmlns:p="http://schemas.openxmlformats.org/presentationml/2006/main">
  <p:tag name="NUM" val="4"/>
</p:tagLst>
</file>

<file path=ppt/tags/tag555.xml><?xml version="1.0" encoding="utf-8"?>
<p:tagLst xmlns:a="http://schemas.openxmlformats.org/drawingml/2006/main" xmlns:r="http://schemas.openxmlformats.org/officeDocument/2006/relationships" xmlns:p="http://schemas.openxmlformats.org/presentationml/2006/main">
  <p:tag name="NUM" val="1"/>
</p:tagLst>
</file>

<file path=ppt/tags/tag556.xml><?xml version="1.0" encoding="utf-8"?>
<p:tagLst xmlns:a="http://schemas.openxmlformats.org/drawingml/2006/main" xmlns:r="http://schemas.openxmlformats.org/officeDocument/2006/relationships" xmlns:p="http://schemas.openxmlformats.org/presentationml/2006/main">
  <p:tag name="NUM" val="2"/>
</p:tagLst>
</file>

<file path=ppt/tags/tag557.xml><?xml version="1.0" encoding="utf-8"?>
<p:tagLst xmlns:a="http://schemas.openxmlformats.org/drawingml/2006/main" xmlns:r="http://schemas.openxmlformats.org/officeDocument/2006/relationships" xmlns:p="http://schemas.openxmlformats.org/presentationml/2006/main">
  <p:tag name="NUM" val="3"/>
</p:tagLst>
</file>

<file path=ppt/tags/tag558.xml><?xml version="1.0" encoding="utf-8"?>
<p:tagLst xmlns:a="http://schemas.openxmlformats.org/drawingml/2006/main" xmlns:r="http://schemas.openxmlformats.org/officeDocument/2006/relationships" xmlns:p="http://schemas.openxmlformats.org/presentationml/2006/main">
  <p:tag name="NUM" val="4"/>
</p:tagLst>
</file>

<file path=ppt/tags/tag559.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7"/>
</p:tagLst>
</file>

<file path=ppt/tags/tag560.xml><?xml version="1.0" encoding="utf-8"?>
<p:tagLst xmlns:a="http://schemas.openxmlformats.org/drawingml/2006/main" xmlns:r="http://schemas.openxmlformats.org/officeDocument/2006/relationships" xmlns:p="http://schemas.openxmlformats.org/presentationml/2006/main">
  <p:tag name="NUM" val="2"/>
</p:tagLst>
</file>

<file path=ppt/tags/tag561.xml><?xml version="1.0" encoding="utf-8"?>
<p:tagLst xmlns:a="http://schemas.openxmlformats.org/drawingml/2006/main" xmlns:r="http://schemas.openxmlformats.org/officeDocument/2006/relationships" xmlns:p="http://schemas.openxmlformats.org/presentationml/2006/main">
  <p:tag name="NUM" val="3"/>
</p:tagLst>
</file>

<file path=ppt/tags/tag562.xml><?xml version="1.0" encoding="utf-8"?>
<p:tagLst xmlns:a="http://schemas.openxmlformats.org/drawingml/2006/main" xmlns:r="http://schemas.openxmlformats.org/officeDocument/2006/relationships" xmlns:p="http://schemas.openxmlformats.org/presentationml/2006/main">
  <p:tag name="NUM" val="4"/>
</p:tagLst>
</file>

<file path=ppt/tags/tag563.xml><?xml version="1.0" encoding="utf-8"?>
<p:tagLst xmlns:a="http://schemas.openxmlformats.org/drawingml/2006/main" xmlns:r="http://schemas.openxmlformats.org/officeDocument/2006/relationships" xmlns:p="http://schemas.openxmlformats.org/presentationml/2006/main">
  <p:tag name="NUM" val="1"/>
</p:tagLst>
</file>

<file path=ppt/tags/tag564.xml><?xml version="1.0" encoding="utf-8"?>
<p:tagLst xmlns:a="http://schemas.openxmlformats.org/drawingml/2006/main" xmlns:r="http://schemas.openxmlformats.org/officeDocument/2006/relationships" xmlns:p="http://schemas.openxmlformats.org/presentationml/2006/main">
  <p:tag name="NUM" val="2"/>
</p:tagLst>
</file>

<file path=ppt/tags/tag565.xml><?xml version="1.0" encoding="utf-8"?>
<p:tagLst xmlns:a="http://schemas.openxmlformats.org/drawingml/2006/main" xmlns:r="http://schemas.openxmlformats.org/officeDocument/2006/relationships" xmlns:p="http://schemas.openxmlformats.org/presentationml/2006/main">
  <p:tag name="NUM" val="3"/>
</p:tagLst>
</file>

<file path=ppt/tags/tag566.xml><?xml version="1.0" encoding="utf-8"?>
<p:tagLst xmlns:a="http://schemas.openxmlformats.org/drawingml/2006/main" xmlns:r="http://schemas.openxmlformats.org/officeDocument/2006/relationships" xmlns:p="http://schemas.openxmlformats.org/presentationml/2006/main">
  <p:tag name="NUM" val="4"/>
</p:tagLst>
</file>

<file path=ppt/tags/tag567.xml><?xml version="1.0" encoding="utf-8"?>
<p:tagLst xmlns:a="http://schemas.openxmlformats.org/drawingml/2006/main" xmlns:r="http://schemas.openxmlformats.org/officeDocument/2006/relationships" xmlns:p="http://schemas.openxmlformats.org/presentationml/2006/main">
  <p:tag name="NUM" val="1"/>
</p:tagLst>
</file>

<file path=ppt/tags/tag568.xml><?xml version="1.0" encoding="utf-8"?>
<p:tagLst xmlns:a="http://schemas.openxmlformats.org/drawingml/2006/main" xmlns:r="http://schemas.openxmlformats.org/officeDocument/2006/relationships" xmlns:p="http://schemas.openxmlformats.org/presentationml/2006/main">
  <p:tag name="NUM" val="2"/>
</p:tagLst>
</file>

<file path=ppt/tags/tag569.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28"/>
</p:tagLst>
</file>

<file path=ppt/tags/tag570.xml><?xml version="1.0" encoding="utf-8"?>
<p:tagLst xmlns:a="http://schemas.openxmlformats.org/drawingml/2006/main" xmlns:r="http://schemas.openxmlformats.org/officeDocument/2006/relationships" xmlns:p="http://schemas.openxmlformats.org/presentationml/2006/main">
  <p:tag name="NUM" val="4"/>
</p:tagLst>
</file>

<file path=ppt/tags/tag571.xml><?xml version="1.0" encoding="utf-8"?>
<p:tagLst xmlns:a="http://schemas.openxmlformats.org/drawingml/2006/main" xmlns:r="http://schemas.openxmlformats.org/officeDocument/2006/relationships" xmlns:p="http://schemas.openxmlformats.org/presentationml/2006/main">
  <p:tag name="NUM" val="1"/>
</p:tagLst>
</file>

<file path=ppt/tags/tag572.xml><?xml version="1.0" encoding="utf-8"?>
<p:tagLst xmlns:a="http://schemas.openxmlformats.org/drawingml/2006/main" xmlns:r="http://schemas.openxmlformats.org/officeDocument/2006/relationships" xmlns:p="http://schemas.openxmlformats.org/presentationml/2006/main">
  <p:tag name="NUM" val="2"/>
</p:tagLst>
</file>

<file path=ppt/tags/tag573.xml><?xml version="1.0" encoding="utf-8"?>
<p:tagLst xmlns:a="http://schemas.openxmlformats.org/drawingml/2006/main" xmlns:r="http://schemas.openxmlformats.org/officeDocument/2006/relationships" xmlns:p="http://schemas.openxmlformats.org/presentationml/2006/main">
  <p:tag name="NUM" val="3"/>
</p:tagLst>
</file>

<file path=ppt/tags/tag574.xml><?xml version="1.0" encoding="utf-8"?>
<p:tagLst xmlns:a="http://schemas.openxmlformats.org/drawingml/2006/main" xmlns:r="http://schemas.openxmlformats.org/officeDocument/2006/relationships" xmlns:p="http://schemas.openxmlformats.org/presentationml/2006/main">
  <p:tag name="NUM" val="4"/>
</p:tagLst>
</file>

<file path=ppt/tags/tag575.xml><?xml version="1.0" encoding="utf-8"?>
<p:tagLst xmlns:a="http://schemas.openxmlformats.org/drawingml/2006/main" xmlns:r="http://schemas.openxmlformats.org/officeDocument/2006/relationships" xmlns:p="http://schemas.openxmlformats.org/presentationml/2006/main">
  <p:tag name="NUM" val="1"/>
</p:tagLst>
</file>

<file path=ppt/tags/tag576.xml><?xml version="1.0" encoding="utf-8"?>
<p:tagLst xmlns:a="http://schemas.openxmlformats.org/drawingml/2006/main" xmlns:r="http://schemas.openxmlformats.org/officeDocument/2006/relationships" xmlns:p="http://schemas.openxmlformats.org/presentationml/2006/main">
  <p:tag name="NUM" val="2"/>
</p:tagLst>
</file>

<file path=ppt/tags/tag577.xml><?xml version="1.0" encoding="utf-8"?>
<p:tagLst xmlns:a="http://schemas.openxmlformats.org/drawingml/2006/main" xmlns:r="http://schemas.openxmlformats.org/officeDocument/2006/relationships" xmlns:p="http://schemas.openxmlformats.org/presentationml/2006/main">
  <p:tag name="NUM" val="3"/>
</p:tagLst>
</file>

<file path=ppt/tags/tag578.xml><?xml version="1.0" encoding="utf-8"?>
<p:tagLst xmlns:a="http://schemas.openxmlformats.org/drawingml/2006/main" xmlns:r="http://schemas.openxmlformats.org/officeDocument/2006/relationships" xmlns:p="http://schemas.openxmlformats.org/presentationml/2006/main">
  <p:tag name="NUM" val="4"/>
</p:tagLst>
</file>

<file path=ppt/tags/tag579.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9"/>
</p:tagLst>
</file>

<file path=ppt/tags/tag580.xml><?xml version="1.0" encoding="utf-8"?>
<p:tagLst xmlns:a="http://schemas.openxmlformats.org/drawingml/2006/main" xmlns:r="http://schemas.openxmlformats.org/officeDocument/2006/relationships" xmlns:p="http://schemas.openxmlformats.org/presentationml/2006/main">
  <p:tag name="NUM" val="2"/>
</p:tagLst>
</file>

<file path=ppt/tags/tag581.xml><?xml version="1.0" encoding="utf-8"?>
<p:tagLst xmlns:a="http://schemas.openxmlformats.org/drawingml/2006/main" xmlns:r="http://schemas.openxmlformats.org/officeDocument/2006/relationships" xmlns:p="http://schemas.openxmlformats.org/presentationml/2006/main">
  <p:tag name="NUM" val="3"/>
</p:tagLst>
</file>

<file path=ppt/tags/tag582.xml><?xml version="1.0" encoding="utf-8"?>
<p:tagLst xmlns:a="http://schemas.openxmlformats.org/drawingml/2006/main" xmlns:r="http://schemas.openxmlformats.org/officeDocument/2006/relationships" xmlns:p="http://schemas.openxmlformats.org/presentationml/2006/main">
  <p:tag name="NUM" val="4"/>
</p:tagLst>
</file>

<file path=ppt/tags/tag583.xml><?xml version="1.0" encoding="utf-8"?>
<p:tagLst xmlns:a="http://schemas.openxmlformats.org/drawingml/2006/main" xmlns:r="http://schemas.openxmlformats.org/officeDocument/2006/relationships" xmlns:p="http://schemas.openxmlformats.org/presentationml/2006/main">
  <p:tag name="NUM" val="2"/>
</p:tagLst>
</file>

<file path=ppt/tags/tag584.xml><?xml version="1.0" encoding="utf-8"?>
<p:tagLst xmlns:a="http://schemas.openxmlformats.org/drawingml/2006/main" xmlns:r="http://schemas.openxmlformats.org/officeDocument/2006/relationships" xmlns:p="http://schemas.openxmlformats.org/presentationml/2006/main">
  <p:tag name="NUM" val="3"/>
</p:tagLst>
</file>

<file path=ppt/tags/tag585.xml><?xml version="1.0" encoding="utf-8"?>
<p:tagLst xmlns:a="http://schemas.openxmlformats.org/drawingml/2006/main" xmlns:r="http://schemas.openxmlformats.org/officeDocument/2006/relationships" xmlns:p="http://schemas.openxmlformats.org/presentationml/2006/main">
  <p:tag name="NUM" val="4"/>
</p:tagLst>
</file>

<file path=ppt/tags/tag586.xml><?xml version="1.0" encoding="utf-8"?>
<p:tagLst xmlns:a="http://schemas.openxmlformats.org/drawingml/2006/main" xmlns:r="http://schemas.openxmlformats.org/officeDocument/2006/relationships" xmlns:p="http://schemas.openxmlformats.org/presentationml/2006/main">
  <p:tag name="NUM" val="1"/>
</p:tagLst>
</file>

<file path=ppt/tags/tag587.xml><?xml version="1.0" encoding="utf-8"?>
<p:tagLst xmlns:a="http://schemas.openxmlformats.org/drawingml/2006/main" xmlns:r="http://schemas.openxmlformats.org/officeDocument/2006/relationships" xmlns:p="http://schemas.openxmlformats.org/presentationml/2006/main">
  <p:tag name="NUM" val="2"/>
</p:tagLst>
</file>

<file path=ppt/tags/tag588.xml><?xml version="1.0" encoding="utf-8"?>
<p:tagLst xmlns:a="http://schemas.openxmlformats.org/drawingml/2006/main" xmlns:r="http://schemas.openxmlformats.org/officeDocument/2006/relationships" xmlns:p="http://schemas.openxmlformats.org/presentationml/2006/main">
  <p:tag name="NUM" val="3"/>
</p:tagLst>
</file>

<file path=ppt/tags/tag589.xml><?xml version="1.0" encoding="utf-8"?>
<p:tagLst xmlns:a="http://schemas.openxmlformats.org/drawingml/2006/main" xmlns:r="http://schemas.openxmlformats.org/officeDocument/2006/relationships" xmlns:p="http://schemas.openxmlformats.org/presentationml/2006/main">
  <p:tag name="NUM" val="4"/>
</p:tagLst>
</file>

<file path=ppt/tags/tag59.xml><?xml version="1.0" encoding="utf-8"?>
<p:tagLst xmlns:a="http://schemas.openxmlformats.org/drawingml/2006/main" xmlns:r="http://schemas.openxmlformats.org/officeDocument/2006/relationships" xmlns:p="http://schemas.openxmlformats.org/presentationml/2006/main">
  <p:tag name="NUM" val="30"/>
</p:tagLst>
</file>

<file path=ppt/tags/tag590.xml><?xml version="1.0" encoding="utf-8"?>
<p:tagLst xmlns:a="http://schemas.openxmlformats.org/drawingml/2006/main" xmlns:r="http://schemas.openxmlformats.org/officeDocument/2006/relationships" xmlns:p="http://schemas.openxmlformats.org/presentationml/2006/main">
  <p:tag name="NUM" val="1"/>
</p:tagLst>
</file>

<file path=ppt/tags/tag591.xml><?xml version="1.0" encoding="utf-8"?>
<p:tagLst xmlns:a="http://schemas.openxmlformats.org/drawingml/2006/main" xmlns:r="http://schemas.openxmlformats.org/officeDocument/2006/relationships" xmlns:p="http://schemas.openxmlformats.org/presentationml/2006/main">
  <p:tag name="NUM" val="1"/>
</p:tagLst>
</file>

<file path=ppt/tags/tag592.xml><?xml version="1.0" encoding="utf-8"?>
<p:tagLst xmlns:a="http://schemas.openxmlformats.org/drawingml/2006/main" xmlns:r="http://schemas.openxmlformats.org/officeDocument/2006/relationships" xmlns:p="http://schemas.openxmlformats.org/presentationml/2006/main">
  <p:tag name="NUM" val="2"/>
</p:tagLst>
</file>

<file path=ppt/tags/tag593.xml><?xml version="1.0" encoding="utf-8"?>
<p:tagLst xmlns:a="http://schemas.openxmlformats.org/drawingml/2006/main" xmlns:r="http://schemas.openxmlformats.org/officeDocument/2006/relationships" xmlns:p="http://schemas.openxmlformats.org/presentationml/2006/main">
  <p:tag name="NUM" val="3"/>
</p:tagLst>
</file>

<file path=ppt/tags/tag594.xml><?xml version="1.0" encoding="utf-8"?>
<p:tagLst xmlns:a="http://schemas.openxmlformats.org/drawingml/2006/main" xmlns:r="http://schemas.openxmlformats.org/officeDocument/2006/relationships" xmlns:p="http://schemas.openxmlformats.org/presentationml/2006/main">
  <p:tag name="NUM" val="4"/>
</p:tagLst>
</file>

<file path=ppt/tags/tag595.xml><?xml version="1.0" encoding="utf-8"?>
<p:tagLst xmlns:a="http://schemas.openxmlformats.org/drawingml/2006/main" xmlns:r="http://schemas.openxmlformats.org/officeDocument/2006/relationships" xmlns:p="http://schemas.openxmlformats.org/presentationml/2006/main">
  <p:tag name="NUM" val="1"/>
</p:tagLst>
</file>

<file path=ppt/tags/tag596.xml><?xml version="1.0" encoding="utf-8"?>
<p:tagLst xmlns:a="http://schemas.openxmlformats.org/drawingml/2006/main" xmlns:r="http://schemas.openxmlformats.org/officeDocument/2006/relationships" xmlns:p="http://schemas.openxmlformats.org/presentationml/2006/main">
  <p:tag name="NUM" val="2"/>
</p:tagLst>
</file>

<file path=ppt/tags/tag597.xml><?xml version="1.0" encoding="utf-8"?>
<p:tagLst xmlns:a="http://schemas.openxmlformats.org/drawingml/2006/main" xmlns:r="http://schemas.openxmlformats.org/officeDocument/2006/relationships" xmlns:p="http://schemas.openxmlformats.org/presentationml/2006/main">
  <p:tag name="NUM" val="3"/>
</p:tagLst>
</file>

<file path=ppt/tags/tag598.xml><?xml version="1.0" encoding="utf-8"?>
<p:tagLst xmlns:a="http://schemas.openxmlformats.org/drawingml/2006/main" xmlns:r="http://schemas.openxmlformats.org/officeDocument/2006/relationships" xmlns:p="http://schemas.openxmlformats.org/presentationml/2006/main">
  <p:tag name="NUM" val="4"/>
</p:tagLst>
</file>

<file path=ppt/tags/tag59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60.xml><?xml version="1.0" encoding="utf-8"?>
<p:tagLst xmlns:a="http://schemas.openxmlformats.org/drawingml/2006/main" xmlns:r="http://schemas.openxmlformats.org/officeDocument/2006/relationships" xmlns:p="http://schemas.openxmlformats.org/presentationml/2006/main">
  <p:tag name="NUM" val="31"/>
</p:tagLst>
</file>

<file path=ppt/tags/tag600.xml><?xml version="1.0" encoding="utf-8"?>
<p:tagLst xmlns:a="http://schemas.openxmlformats.org/drawingml/2006/main" xmlns:r="http://schemas.openxmlformats.org/officeDocument/2006/relationships" xmlns:p="http://schemas.openxmlformats.org/presentationml/2006/main">
  <p:tag name="NUM" val="2"/>
</p:tagLst>
</file>

<file path=ppt/tags/tag601.xml><?xml version="1.0" encoding="utf-8"?>
<p:tagLst xmlns:a="http://schemas.openxmlformats.org/drawingml/2006/main" xmlns:r="http://schemas.openxmlformats.org/officeDocument/2006/relationships" xmlns:p="http://schemas.openxmlformats.org/presentationml/2006/main">
  <p:tag name="NUM" val="3"/>
</p:tagLst>
</file>

<file path=ppt/tags/tag602.xml><?xml version="1.0" encoding="utf-8"?>
<p:tagLst xmlns:a="http://schemas.openxmlformats.org/drawingml/2006/main" xmlns:r="http://schemas.openxmlformats.org/officeDocument/2006/relationships" xmlns:p="http://schemas.openxmlformats.org/presentationml/2006/main">
  <p:tag name="NUM" val="4"/>
</p:tagLst>
</file>

<file path=ppt/tags/tag603.xml><?xml version="1.0" encoding="utf-8"?>
<p:tagLst xmlns:a="http://schemas.openxmlformats.org/drawingml/2006/main" xmlns:r="http://schemas.openxmlformats.org/officeDocument/2006/relationships" xmlns:p="http://schemas.openxmlformats.org/presentationml/2006/main">
  <p:tag name="NUM" val="1"/>
</p:tagLst>
</file>

<file path=ppt/tags/tag604.xml><?xml version="1.0" encoding="utf-8"?>
<p:tagLst xmlns:a="http://schemas.openxmlformats.org/drawingml/2006/main" xmlns:r="http://schemas.openxmlformats.org/officeDocument/2006/relationships" xmlns:p="http://schemas.openxmlformats.org/presentationml/2006/main">
  <p:tag name="NUM" val="2"/>
</p:tagLst>
</file>

<file path=ppt/tags/tag605.xml><?xml version="1.0" encoding="utf-8"?>
<p:tagLst xmlns:a="http://schemas.openxmlformats.org/drawingml/2006/main" xmlns:r="http://schemas.openxmlformats.org/officeDocument/2006/relationships" xmlns:p="http://schemas.openxmlformats.org/presentationml/2006/main">
  <p:tag name="NUM" val="3"/>
</p:tagLst>
</file>

<file path=ppt/tags/tag606.xml><?xml version="1.0" encoding="utf-8"?>
<p:tagLst xmlns:a="http://schemas.openxmlformats.org/drawingml/2006/main" xmlns:r="http://schemas.openxmlformats.org/officeDocument/2006/relationships" xmlns:p="http://schemas.openxmlformats.org/presentationml/2006/main">
  <p:tag name="NUM" val="4"/>
</p:tagLst>
</file>

<file path=ppt/tags/tag607.xml><?xml version="1.0" encoding="utf-8"?>
<p:tagLst xmlns:a="http://schemas.openxmlformats.org/drawingml/2006/main" xmlns:r="http://schemas.openxmlformats.org/officeDocument/2006/relationships" xmlns:p="http://schemas.openxmlformats.org/presentationml/2006/main">
  <p:tag name="NUM" val="1"/>
</p:tagLst>
</file>

<file path=ppt/tags/tag608.xml><?xml version="1.0" encoding="utf-8"?>
<p:tagLst xmlns:a="http://schemas.openxmlformats.org/drawingml/2006/main" xmlns:r="http://schemas.openxmlformats.org/officeDocument/2006/relationships" xmlns:p="http://schemas.openxmlformats.org/presentationml/2006/main">
  <p:tag name="NUM" val="2"/>
</p:tagLst>
</file>

<file path=ppt/tags/tag609.xml><?xml version="1.0" encoding="utf-8"?>
<p:tagLst xmlns:a="http://schemas.openxmlformats.org/drawingml/2006/main" xmlns:r="http://schemas.openxmlformats.org/officeDocument/2006/relationships" xmlns:p="http://schemas.openxmlformats.org/presentationml/2006/main">
  <p:tag name="NUM" val="3"/>
</p:tagLst>
</file>

<file path=ppt/tags/tag61.xml><?xml version="1.0" encoding="utf-8"?>
<p:tagLst xmlns:a="http://schemas.openxmlformats.org/drawingml/2006/main" xmlns:r="http://schemas.openxmlformats.org/officeDocument/2006/relationships" xmlns:p="http://schemas.openxmlformats.org/presentationml/2006/main">
  <p:tag name="NUM" val="32"/>
</p:tagLst>
</file>

<file path=ppt/tags/tag610.xml><?xml version="1.0" encoding="utf-8"?>
<p:tagLst xmlns:a="http://schemas.openxmlformats.org/drawingml/2006/main" xmlns:r="http://schemas.openxmlformats.org/officeDocument/2006/relationships" xmlns:p="http://schemas.openxmlformats.org/presentationml/2006/main">
  <p:tag name="NUM" val="4"/>
</p:tagLst>
</file>

<file path=ppt/tags/tag611.xml><?xml version="1.0" encoding="utf-8"?>
<p:tagLst xmlns:a="http://schemas.openxmlformats.org/drawingml/2006/main" xmlns:r="http://schemas.openxmlformats.org/officeDocument/2006/relationships" xmlns:p="http://schemas.openxmlformats.org/presentationml/2006/main">
  <p:tag name="NUM" val="1"/>
</p:tagLst>
</file>

<file path=ppt/tags/tag612.xml><?xml version="1.0" encoding="utf-8"?>
<p:tagLst xmlns:a="http://schemas.openxmlformats.org/drawingml/2006/main" xmlns:r="http://schemas.openxmlformats.org/officeDocument/2006/relationships" xmlns:p="http://schemas.openxmlformats.org/presentationml/2006/main">
  <p:tag name="NUM" val="2"/>
</p:tagLst>
</file>

<file path=ppt/tags/tag613.xml><?xml version="1.0" encoding="utf-8"?>
<p:tagLst xmlns:a="http://schemas.openxmlformats.org/drawingml/2006/main" xmlns:r="http://schemas.openxmlformats.org/officeDocument/2006/relationships" xmlns:p="http://schemas.openxmlformats.org/presentationml/2006/main">
  <p:tag name="NUM" val="3"/>
</p:tagLst>
</file>

<file path=ppt/tags/tag614.xml><?xml version="1.0" encoding="utf-8"?>
<p:tagLst xmlns:a="http://schemas.openxmlformats.org/drawingml/2006/main" xmlns:r="http://schemas.openxmlformats.org/officeDocument/2006/relationships" xmlns:p="http://schemas.openxmlformats.org/presentationml/2006/main">
  <p:tag name="NUM" val="4"/>
</p:tagLst>
</file>

<file path=ppt/tags/tag615.xml><?xml version="1.0" encoding="utf-8"?>
<p:tagLst xmlns:a="http://schemas.openxmlformats.org/drawingml/2006/main" xmlns:r="http://schemas.openxmlformats.org/officeDocument/2006/relationships" xmlns:p="http://schemas.openxmlformats.org/presentationml/2006/main">
  <p:tag name="NUM" val="5"/>
</p:tagLst>
</file>

<file path=ppt/tags/tag616.xml><?xml version="1.0" encoding="utf-8"?>
<p:tagLst xmlns:a="http://schemas.openxmlformats.org/drawingml/2006/main" xmlns:r="http://schemas.openxmlformats.org/officeDocument/2006/relationships" xmlns:p="http://schemas.openxmlformats.org/presentationml/2006/main">
  <p:tag name="NUM" val="6"/>
</p:tagLst>
</file>

<file path=ppt/tags/tag617.xml><?xml version="1.0" encoding="utf-8"?>
<p:tagLst xmlns:a="http://schemas.openxmlformats.org/drawingml/2006/main" xmlns:r="http://schemas.openxmlformats.org/officeDocument/2006/relationships" xmlns:p="http://schemas.openxmlformats.org/presentationml/2006/main">
  <p:tag name="NUM" val="7"/>
</p:tagLst>
</file>

<file path=ppt/tags/tag618.xml><?xml version="1.0" encoding="utf-8"?>
<p:tagLst xmlns:a="http://schemas.openxmlformats.org/drawingml/2006/main" xmlns:r="http://schemas.openxmlformats.org/officeDocument/2006/relationships" xmlns:p="http://schemas.openxmlformats.org/presentationml/2006/main">
  <p:tag name="NUM" val="8"/>
</p:tagLst>
</file>

<file path=ppt/tags/tag619.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33"/>
</p:tagLst>
</file>

<file path=ppt/tags/tag620.xml><?xml version="1.0" encoding="utf-8"?>
<p:tagLst xmlns:a="http://schemas.openxmlformats.org/drawingml/2006/main" xmlns:r="http://schemas.openxmlformats.org/officeDocument/2006/relationships" xmlns:p="http://schemas.openxmlformats.org/presentationml/2006/main">
  <p:tag name="NUM" val="2"/>
</p:tagLst>
</file>

<file path=ppt/tags/tag621.xml><?xml version="1.0" encoding="utf-8"?>
<p:tagLst xmlns:a="http://schemas.openxmlformats.org/drawingml/2006/main" xmlns:r="http://schemas.openxmlformats.org/officeDocument/2006/relationships" xmlns:p="http://schemas.openxmlformats.org/presentationml/2006/main">
  <p:tag name="NUM" val="3"/>
</p:tagLst>
</file>

<file path=ppt/tags/tag622.xml><?xml version="1.0" encoding="utf-8"?>
<p:tagLst xmlns:a="http://schemas.openxmlformats.org/drawingml/2006/main" xmlns:r="http://schemas.openxmlformats.org/officeDocument/2006/relationships" xmlns:p="http://schemas.openxmlformats.org/presentationml/2006/main">
  <p:tag name="NUM" val="4"/>
</p:tagLst>
</file>

<file path=ppt/tags/tag623.xml><?xml version="1.0" encoding="utf-8"?>
<p:tagLst xmlns:a="http://schemas.openxmlformats.org/drawingml/2006/main" xmlns:r="http://schemas.openxmlformats.org/officeDocument/2006/relationships" xmlns:p="http://schemas.openxmlformats.org/presentationml/2006/main">
  <p:tag name="NUM" val="5"/>
</p:tagLst>
</file>

<file path=ppt/tags/tag624.xml><?xml version="1.0" encoding="utf-8"?>
<p:tagLst xmlns:a="http://schemas.openxmlformats.org/drawingml/2006/main" xmlns:r="http://schemas.openxmlformats.org/officeDocument/2006/relationships" xmlns:p="http://schemas.openxmlformats.org/presentationml/2006/main">
  <p:tag name="NUM" val="6"/>
</p:tagLst>
</file>

<file path=ppt/tags/tag625.xml><?xml version="1.0" encoding="utf-8"?>
<p:tagLst xmlns:a="http://schemas.openxmlformats.org/drawingml/2006/main" xmlns:r="http://schemas.openxmlformats.org/officeDocument/2006/relationships" xmlns:p="http://schemas.openxmlformats.org/presentationml/2006/main">
  <p:tag name="NUM" val="7"/>
</p:tagLst>
</file>

<file path=ppt/tags/tag626.xml><?xml version="1.0" encoding="utf-8"?>
<p:tagLst xmlns:a="http://schemas.openxmlformats.org/drawingml/2006/main" xmlns:r="http://schemas.openxmlformats.org/officeDocument/2006/relationships" xmlns:p="http://schemas.openxmlformats.org/presentationml/2006/main">
  <p:tag name="NUM" val="8"/>
</p:tagLst>
</file>

<file path=ppt/tags/tag627.xml><?xml version="1.0" encoding="utf-8"?>
<p:tagLst xmlns:a="http://schemas.openxmlformats.org/drawingml/2006/main" xmlns:r="http://schemas.openxmlformats.org/officeDocument/2006/relationships" xmlns:p="http://schemas.openxmlformats.org/presentationml/2006/main">
  <p:tag name="NUM" val="1"/>
</p:tagLst>
</file>

<file path=ppt/tags/tag628.xml><?xml version="1.0" encoding="utf-8"?>
<p:tagLst xmlns:a="http://schemas.openxmlformats.org/drawingml/2006/main" xmlns:r="http://schemas.openxmlformats.org/officeDocument/2006/relationships" xmlns:p="http://schemas.openxmlformats.org/presentationml/2006/main">
  <p:tag name="NUM" val="2"/>
</p:tagLst>
</file>

<file path=ppt/tags/tag629.xml><?xml version="1.0" encoding="utf-8"?>
<p:tagLst xmlns:a="http://schemas.openxmlformats.org/drawingml/2006/main" xmlns:r="http://schemas.openxmlformats.org/officeDocument/2006/relationships" xmlns:p="http://schemas.openxmlformats.org/presentationml/2006/main">
  <p:tag name="NUM" val="3"/>
</p:tagLst>
</file>

<file path=ppt/tags/tag63.xml><?xml version="1.0" encoding="utf-8"?>
<p:tagLst xmlns:a="http://schemas.openxmlformats.org/drawingml/2006/main" xmlns:r="http://schemas.openxmlformats.org/officeDocument/2006/relationships" xmlns:p="http://schemas.openxmlformats.org/presentationml/2006/main">
  <p:tag name="NUM" val="34"/>
</p:tagLst>
</file>

<file path=ppt/tags/tag630.xml><?xml version="1.0" encoding="utf-8"?>
<p:tagLst xmlns:a="http://schemas.openxmlformats.org/drawingml/2006/main" xmlns:r="http://schemas.openxmlformats.org/officeDocument/2006/relationships" xmlns:p="http://schemas.openxmlformats.org/presentationml/2006/main">
  <p:tag name="NUM" val="4"/>
</p:tagLst>
</file>

<file path=ppt/tags/tag631.xml><?xml version="1.0" encoding="utf-8"?>
<p:tagLst xmlns:a="http://schemas.openxmlformats.org/drawingml/2006/main" xmlns:r="http://schemas.openxmlformats.org/officeDocument/2006/relationships" xmlns:p="http://schemas.openxmlformats.org/presentationml/2006/main">
  <p:tag name="NUM" val="5"/>
</p:tagLst>
</file>

<file path=ppt/tags/tag632.xml><?xml version="1.0" encoding="utf-8"?>
<p:tagLst xmlns:a="http://schemas.openxmlformats.org/drawingml/2006/main" xmlns:r="http://schemas.openxmlformats.org/officeDocument/2006/relationships" xmlns:p="http://schemas.openxmlformats.org/presentationml/2006/main">
  <p:tag name="NUM" val="6"/>
</p:tagLst>
</file>

<file path=ppt/tags/tag633.xml><?xml version="1.0" encoding="utf-8"?>
<p:tagLst xmlns:a="http://schemas.openxmlformats.org/drawingml/2006/main" xmlns:r="http://schemas.openxmlformats.org/officeDocument/2006/relationships" xmlns:p="http://schemas.openxmlformats.org/presentationml/2006/main">
  <p:tag name="NUM" val="7"/>
</p:tagLst>
</file>

<file path=ppt/tags/tag634.xml><?xml version="1.0" encoding="utf-8"?>
<p:tagLst xmlns:a="http://schemas.openxmlformats.org/drawingml/2006/main" xmlns:r="http://schemas.openxmlformats.org/officeDocument/2006/relationships" xmlns:p="http://schemas.openxmlformats.org/presentationml/2006/main">
  <p:tag name="NUM" val="8"/>
</p:tagLst>
</file>

<file path=ppt/tags/tag635.xml><?xml version="1.0" encoding="utf-8"?>
<p:tagLst xmlns:a="http://schemas.openxmlformats.org/drawingml/2006/main" xmlns:r="http://schemas.openxmlformats.org/officeDocument/2006/relationships" xmlns:p="http://schemas.openxmlformats.org/presentationml/2006/main">
  <p:tag name="NUM" val="1"/>
</p:tagLst>
</file>

<file path=ppt/tags/tag636.xml><?xml version="1.0" encoding="utf-8"?>
<p:tagLst xmlns:a="http://schemas.openxmlformats.org/drawingml/2006/main" xmlns:r="http://schemas.openxmlformats.org/officeDocument/2006/relationships" xmlns:p="http://schemas.openxmlformats.org/presentationml/2006/main">
  <p:tag name="NUM" val="2"/>
</p:tagLst>
</file>

<file path=ppt/tags/tag637.xml><?xml version="1.0" encoding="utf-8"?>
<p:tagLst xmlns:a="http://schemas.openxmlformats.org/drawingml/2006/main" xmlns:r="http://schemas.openxmlformats.org/officeDocument/2006/relationships" xmlns:p="http://schemas.openxmlformats.org/presentationml/2006/main">
  <p:tag name="NUM" val="3"/>
</p:tagLst>
</file>

<file path=ppt/tags/tag638.xml><?xml version="1.0" encoding="utf-8"?>
<p:tagLst xmlns:a="http://schemas.openxmlformats.org/drawingml/2006/main" xmlns:r="http://schemas.openxmlformats.org/officeDocument/2006/relationships" xmlns:p="http://schemas.openxmlformats.org/presentationml/2006/main">
  <p:tag name="NUM" val="4"/>
</p:tagLst>
</file>

<file path=ppt/tags/tag639.xml><?xml version="1.0" encoding="utf-8"?>
<p:tagLst xmlns:a="http://schemas.openxmlformats.org/drawingml/2006/main" xmlns:r="http://schemas.openxmlformats.org/officeDocument/2006/relationships" xmlns:p="http://schemas.openxmlformats.org/presentationml/2006/main">
  <p:tag name="NUM" val="5"/>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40.xml><?xml version="1.0" encoding="utf-8"?>
<p:tagLst xmlns:a="http://schemas.openxmlformats.org/drawingml/2006/main" xmlns:r="http://schemas.openxmlformats.org/officeDocument/2006/relationships" xmlns:p="http://schemas.openxmlformats.org/presentationml/2006/main">
  <p:tag name="NUM" val="6"/>
</p:tagLst>
</file>

<file path=ppt/tags/tag641.xml><?xml version="1.0" encoding="utf-8"?>
<p:tagLst xmlns:a="http://schemas.openxmlformats.org/drawingml/2006/main" xmlns:r="http://schemas.openxmlformats.org/officeDocument/2006/relationships" xmlns:p="http://schemas.openxmlformats.org/presentationml/2006/main">
  <p:tag name="NUM" val="7"/>
</p:tagLst>
</file>

<file path=ppt/tags/tag642.xml><?xml version="1.0" encoding="utf-8"?>
<p:tagLst xmlns:a="http://schemas.openxmlformats.org/drawingml/2006/main" xmlns:r="http://schemas.openxmlformats.org/officeDocument/2006/relationships" xmlns:p="http://schemas.openxmlformats.org/presentationml/2006/main">
  <p:tag name="NUM" val="8"/>
</p:tagLst>
</file>

<file path=ppt/tags/tag643.xml><?xml version="1.0" encoding="utf-8"?>
<p:tagLst xmlns:a="http://schemas.openxmlformats.org/drawingml/2006/main" xmlns:r="http://schemas.openxmlformats.org/officeDocument/2006/relationships" xmlns:p="http://schemas.openxmlformats.org/presentationml/2006/main">
  <p:tag name="NUM" val="1"/>
</p:tagLst>
</file>

<file path=ppt/tags/tag644.xml><?xml version="1.0" encoding="utf-8"?>
<p:tagLst xmlns:a="http://schemas.openxmlformats.org/drawingml/2006/main" xmlns:r="http://schemas.openxmlformats.org/officeDocument/2006/relationships" xmlns:p="http://schemas.openxmlformats.org/presentationml/2006/main">
  <p:tag name="NUM" val="2"/>
</p:tagLst>
</file>

<file path=ppt/tags/tag645.xml><?xml version="1.0" encoding="utf-8"?>
<p:tagLst xmlns:a="http://schemas.openxmlformats.org/drawingml/2006/main" xmlns:r="http://schemas.openxmlformats.org/officeDocument/2006/relationships" xmlns:p="http://schemas.openxmlformats.org/presentationml/2006/main">
  <p:tag name="NUM" val="3"/>
</p:tagLst>
</file>

<file path=ppt/tags/tag646.xml><?xml version="1.0" encoding="utf-8"?>
<p:tagLst xmlns:a="http://schemas.openxmlformats.org/drawingml/2006/main" xmlns:r="http://schemas.openxmlformats.org/officeDocument/2006/relationships" xmlns:p="http://schemas.openxmlformats.org/presentationml/2006/main">
  <p:tag name="NUM" val="4"/>
</p:tagLst>
</file>

<file path=ppt/tags/tag647.xml><?xml version="1.0" encoding="utf-8"?>
<p:tagLst xmlns:a="http://schemas.openxmlformats.org/drawingml/2006/main" xmlns:r="http://schemas.openxmlformats.org/officeDocument/2006/relationships" xmlns:p="http://schemas.openxmlformats.org/presentationml/2006/main">
  <p:tag name="NUM" val="5"/>
</p:tagLst>
</file>

<file path=ppt/tags/tag648.xml><?xml version="1.0" encoding="utf-8"?>
<p:tagLst xmlns:a="http://schemas.openxmlformats.org/drawingml/2006/main" xmlns:r="http://schemas.openxmlformats.org/officeDocument/2006/relationships" xmlns:p="http://schemas.openxmlformats.org/presentationml/2006/main">
  <p:tag name="NUM" val="6"/>
</p:tagLst>
</file>

<file path=ppt/tags/tag649.xml><?xml version="1.0" encoding="utf-8"?>
<p:tagLst xmlns:a="http://schemas.openxmlformats.org/drawingml/2006/main" xmlns:r="http://schemas.openxmlformats.org/officeDocument/2006/relationships" xmlns:p="http://schemas.openxmlformats.org/presentationml/2006/main">
  <p:tag name="NUM" val="7"/>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50.xml><?xml version="1.0" encoding="utf-8"?>
<p:tagLst xmlns:a="http://schemas.openxmlformats.org/drawingml/2006/main" xmlns:r="http://schemas.openxmlformats.org/officeDocument/2006/relationships" xmlns:p="http://schemas.openxmlformats.org/presentationml/2006/main">
  <p:tag name="NUM" val="8"/>
</p:tagLst>
</file>

<file path=ppt/tags/tag651.xml><?xml version="1.0" encoding="utf-8"?>
<p:tagLst xmlns:a="http://schemas.openxmlformats.org/drawingml/2006/main" xmlns:r="http://schemas.openxmlformats.org/officeDocument/2006/relationships" xmlns:p="http://schemas.openxmlformats.org/presentationml/2006/main">
  <p:tag name="NUM" val="1"/>
</p:tagLst>
</file>

<file path=ppt/tags/tag652.xml><?xml version="1.0" encoding="utf-8"?>
<p:tagLst xmlns:a="http://schemas.openxmlformats.org/drawingml/2006/main" xmlns:r="http://schemas.openxmlformats.org/officeDocument/2006/relationships" xmlns:p="http://schemas.openxmlformats.org/presentationml/2006/main">
  <p:tag name="NUM" val="2"/>
</p:tagLst>
</file>

<file path=ppt/tags/tag653.xml><?xml version="1.0" encoding="utf-8"?>
<p:tagLst xmlns:a="http://schemas.openxmlformats.org/drawingml/2006/main" xmlns:r="http://schemas.openxmlformats.org/officeDocument/2006/relationships" xmlns:p="http://schemas.openxmlformats.org/presentationml/2006/main">
  <p:tag name="NUM" val="3"/>
</p:tagLst>
</file>

<file path=ppt/tags/tag654.xml><?xml version="1.0" encoding="utf-8"?>
<p:tagLst xmlns:a="http://schemas.openxmlformats.org/drawingml/2006/main" xmlns:r="http://schemas.openxmlformats.org/officeDocument/2006/relationships" xmlns:p="http://schemas.openxmlformats.org/presentationml/2006/main">
  <p:tag name="NUM" val="4"/>
</p:tagLst>
</file>

<file path=ppt/tags/tag655.xml><?xml version="1.0" encoding="utf-8"?>
<p:tagLst xmlns:a="http://schemas.openxmlformats.org/drawingml/2006/main" xmlns:r="http://schemas.openxmlformats.org/officeDocument/2006/relationships" xmlns:p="http://schemas.openxmlformats.org/presentationml/2006/main">
  <p:tag name="NUM" val="5"/>
</p:tagLst>
</file>

<file path=ppt/tags/tag656.xml><?xml version="1.0" encoding="utf-8"?>
<p:tagLst xmlns:a="http://schemas.openxmlformats.org/drawingml/2006/main" xmlns:r="http://schemas.openxmlformats.org/officeDocument/2006/relationships" xmlns:p="http://schemas.openxmlformats.org/presentationml/2006/main">
  <p:tag name="NUM" val="6"/>
</p:tagLst>
</file>

<file path=ppt/tags/tag657.xml><?xml version="1.0" encoding="utf-8"?>
<p:tagLst xmlns:a="http://schemas.openxmlformats.org/drawingml/2006/main" xmlns:r="http://schemas.openxmlformats.org/officeDocument/2006/relationships" xmlns:p="http://schemas.openxmlformats.org/presentationml/2006/main">
  <p:tag name="NUM" val="7"/>
</p:tagLst>
</file>

<file path=ppt/tags/tag658.xml><?xml version="1.0" encoding="utf-8"?>
<p:tagLst xmlns:a="http://schemas.openxmlformats.org/drawingml/2006/main" xmlns:r="http://schemas.openxmlformats.org/officeDocument/2006/relationships" xmlns:p="http://schemas.openxmlformats.org/presentationml/2006/main">
  <p:tag name="NUM" val="8"/>
</p:tagLst>
</file>

<file path=ppt/tags/tag659.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3"/>
</p:tagLst>
</file>

<file path=ppt/tags/tag660.xml><?xml version="1.0" encoding="utf-8"?>
<p:tagLst xmlns:a="http://schemas.openxmlformats.org/drawingml/2006/main" xmlns:r="http://schemas.openxmlformats.org/officeDocument/2006/relationships" xmlns:p="http://schemas.openxmlformats.org/presentationml/2006/main">
  <p:tag name="NUM" val="2"/>
</p:tagLst>
</file>

<file path=ppt/tags/tag661.xml><?xml version="1.0" encoding="utf-8"?>
<p:tagLst xmlns:a="http://schemas.openxmlformats.org/drawingml/2006/main" xmlns:r="http://schemas.openxmlformats.org/officeDocument/2006/relationships" xmlns:p="http://schemas.openxmlformats.org/presentationml/2006/main">
  <p:tag name="NUM" val="3"/>
</p:tagLst>
</file>

<file path=ppt/tags/tag662.xml><?xml version="1.0" encoding="utf-8"?>
<p:tagLst xmlns:a="http://schemas.openxmlformats.org/drawingml/2006/main" xmlns:r="http://schemas.openxmlformats.org/officeDocument/2006/relationships" xmlns:p="http://schemas.openxmlformats.org/presentationml/2006/main">
  <p:tag name="NUM" val="4"/>
</p:tagLst>
</file>

<file path=ppt/tags/tag663.xml><?xml version="1.0" encoding="utf-8"?>
<p:tagLst xmlns:a="http://schemas.openxmlformats.org/drawingml/2006/main" xmlns:r="http://schemas.openxmlformats.org/officeDocument/2006/relationships" xmlns:p="http://schemas.openxmlformats.org/presentationml/2006/main">
  <p:tag name="NUM" val="5"/>
</p:tagLst>
</file>

<file path=ppt/tags/tag664.xml><?xml version="1.0" encoding="utf-8"?>
<p:tagLst xmlns:a="http://schemas.openxmlformats.org/drawingml/2006/main" xmlns:r="http://schemas.openxmlformats.org/officeDocument/2006/relationships" xmlns:p="http://schemas.openxmlformats.org/presentationml/2006/main">
  <p:tag name="NUM" val="6"/>
</p:tagLst>
</file>

<file path=ppt/tags/tag665.xml><?xml version="1.0" encoding="utf-8"?>
<p:tagLst xmlns:a="http://schemas.openxmlformats.org/drawingml/2006/main" xmlns:r="http://schemas.openxmlformats.org/officeDocument/2006/relationships" xmlns:p="http://schemas.openxmlformats.org/presentationml/2006/main">
  <p:tag name="NUM" val="7"/>
</p:tagLst>
</file>

<file path=ppt/tags/tag666.xml><?xml version="1.0" encoding="utf-8"?>
<p:tagLst xmlns:a="http://schemas.openxmlformats.org/drawingml/2006/main" xmlns:r="http://schemas.openxmlformats.org/officeDocument/2006/relationships" xmlns:p="http://schemas.openxmlformats.org/presentationml/2006/main">
  <p:tag name="NUM" val="8"/>
</p:tagLst>
</file>

<file path=ppt/tags/tag667.xml><?xml version="1.0" encoding="utf-8"?>
<p:tagLst xmlns:a="http://schemas.openxmlformats.org/drawingml/2006/main" xmlns:r="http://schemas.openxmlformats.org/officeDocument/2006/relationships" xmlns:p="http://schemas.openxmlformats.org/presentationml/2006/main">
  <p:tag name="NUM" val="1"/>
</p:tagLst>
</file>

<file path=ppt/tags/tag668.xml><?xml version="1.0" encoding="utf-8"?>
<p:tagLst xmlns:a="http://schemas.openxmlformats.org/drawingml/2006/main" xmlns:r="http://schemas.openxmlformats.org/officeDocument/2006/relationships" xmlns:p="http://schemas.openxmlformats.org/presentationml/2006/main">
  <p:tag name="NUM" val="2"/>
</p:tagLst>
</file>

<file path=ppt/tags/tag669.xml><?xml version="1.0" encoding="utf-8"?>
<p:tagLst xmlns:a="http://schemas.openxmlformats.org/drawingml/2006/main" xmlns:r="http://schemas.openxmlformats.org/officeDocument/2006/relationships" xmlns:p="http://schemas.openxmlformats.org/presentationml/2006/main">
  <p:tag name="NUM" val="3"/>
</p:tagLst>
</file>

<file path=ppt/tags/tag67.xml><?xml version="1.0" encoding="utf-8"?>
<p:tagLst xmlns:a="http://schemas.openxmlformats.org/drawingml/2006/main" xmlns:r="http://schemas.openxmlformats.org/officeDocument/2006/relationships" xmlns:p="http://schemas.openxmlformats.org/presentationml/2006/main">
  <p:tag name="NUM" val="4"/>
</p:tagLst>
</file>

<file path=ppt/tags/tag670.xml><?xml version="1.0" encoding="utf-8"?>
<p:tagLst xmlns:a="http://schemas.openxmlformats.org/drawingml/2006/main" xmlns:r="http://schemas.openxmlformats.org/officeDocument/2006/relationships" xmlns:p="http://schemas.openxmlformats.org/presentationml/2006/main">
  <p:tag name="NUM" val="4"/>
</p:tagLst>
</file>

<file path=ppt/tags/tag671.xml><?xml version="1.0" encoding="utf-8"?>
<p:tagLst xmlns:a="http://schemas.openxmlformats.org/drawingml/2006/main" xmlns:r="http://schemas.openxmlformats.org/officeDocument/2006/relationships" xmlns:p="http://schemas.openxmlformats.org/presentationml/2006/main">
  <p:tag name="NUM" val="5"/>
</p:tagLst>
</file>

<file path=ppt/tags/tag672.xml><?xml version="1.0" encoding="utf-8"?>
<p:tagLst xmlns:a="http://schemas.openxmlformats.org/drawingml/2006/main" xmlns:r="http://schemas.openxmlformats.org/officeDocument/2006/relationships" xmlns:p="http://schemas.openxmlformats.org/presentationml/2006/main">
  <p:tag name="NUM" val="6"/>
</p:tagLst>
</file>

<file path=ppt/tags/tag673.xml><?xml version="1.0" encoding="utf-8"?>
<p:tagLst xmlns:a="http://schemas.openxmlformats.org/drawingml/2006/main" xmlns:r="http://schemas.openxmlformats.org/officeDocument/2006/relationships" xmlns:p="http://schemas.openxmlformats.org/presentationml/2006/main">
  <p:tag name="NUM" val="7"/>
</p:tagLst>
</file>

<file path=ppt/tags/tag674.xml><?xml version="1.0" encoding="utf-8"?>
<p:tagLst xmlns:a="http://schemas.openxmlformats.org/drawingml/2006/main" xmlns:r="http://schemas.openxmlformats.org/officeDocument/2006/relationships" xmlns:p="http://schemas.openxmlformats.org/presentationml/2006/main">
  <p:tag name="NUM" val="8"/>
</p:tagLst>
</file>

<file path=ppt/tags/tag675.xml><?xml version="1.0" encoding="utf-8"?>
<p:tagLst xmlns:a="http://schemas.openxmlformats.org/drawingml/2006/main" xmlns:r="http://schemas.openxmlformats.org/officeDocument/2006/relationships" xmlns:p="http://schemas.openxmlformats.org/presentationml/2006/main">
  <p:tag name="NUM" val="9"/>
</p:tagLst>
</file>

<file path=ppt/tags/tag676.xml><?xml version="1.0" encoding="utf-8"?>
<p:tagLst xmlns:a="http://schemas.openxmlformats.org/drawingml/2006/main" xmlns:r="http://schemas.openxmlformats.org/officeDocument/2006/relationships" xmlns:p="http://schemas.openxmlformats.org/presentationml/2006/main">
  <p:tag name="NUM" val="1"/>
</p:tagLst>
</file>

<file path=ppt/tags/tag677.xml><?xml version="1.0" encoding="utf-8"?>
<p:tagLst xmlns:a="http://schemas.openxmlformats.org/drawingml/2006/main" xmlns:r="http://schemas.openxmlformats.org/officeDocument/2006/relationships" xmlns:p="http://schemas.openxmlformats.org/presentationml/2006/main">
  <p:tag name="NUM" val="2"/>
</p:tagLst>
</file>

<file path=ppt/tags/tag678.xml><?xml version="1.0" encoding="utf-8"?>
<p:tagLst xmlns:a="http://schemas.openxmlformats.org/drawingml/2006/main" xmlns:r="http://schemas.openxmlformats.org/officeDocument/2006/relationships" xmlns:p="http://schemas.openxmlformats.org/presentationml/2006/main">
  <p:tag name="NUM" val="3"/>
</p:tagLst>
</file>

<file path=ppt/tags/tag679.xml><?xml version="1.0" encoding="utf-8"?>
<p:tagLst xmlns:a="http://schemas.openxmlformats.org/drawingml/2006/main" xmlns:r="http://schemas.openxmlformats.org/officeDocument/2006/relationships" xmlns:p="http://schemas.openxmlformats.org/presentationml/2006/main">
  <p:tag name="NUM" val="4"/>
</p:tagLst>
</file>

<file path=ppt/tags/tag68.xml><?xml version="1.0" encoding="utf-8"?>
<p:tagLst xmlns:a="http://schemas.openxmlformats.org/drawingml/2006/main" xmlns:r="http://schemas.openxmlformats.org/officeDocument/2006/relationships" xmlns:p="http://schemas.openxmlformats.org/presentationml/2006/main">
  <p:tag name="NUM" val="5"/>
</p:tagLst>
</file>

<file path=ppt/tags/tag680.xml><?xml version="1.0" encoding="utf-8"?>
<p:tagLst xmlns:a="http://schemas.openxmlformats.org/drawingml/2006/main" xmlns:r="http://schemas.openxmlformats.org/officeDocument/2006/relationships" xmlns:p="http://schemas.openxmlformats.org/presentationml/2006/main">
  <p:tag name="NUM" val="5"/>
</p:tagLst>
</file>

<file path=ppt/tags/tag681.xml><?xml version="1.0" encoding="utf-8"?>
<p:tagLst xmlns:a="http://schemas.openxmlformats.org/drawingml/2006/main" xmlns:r="http://schemas.openxmlformats.org/officeDocument/2006/relationships" xmlns:p="http://schemas.openxmlformats.org/presentationml/2006/main">
  <p:tag name="NUM" val="6"/>
</p:tagLst>
</file>

<file path=ppt/tags/tag682.xml><?xml version="1.0" encoding="utf-8"?>
<p:tagLst xmlns:a="http://schemas.openxmlformats.org/drawingml/2006/main" xmlns:r="http://schemas.openxmlformats.org/officeDocument/2006/relationships" xmlns:p="http://schemas.openxmlformats.org/presentationml/2006/main">
  <p:tag name="NUM" val="7"/>
</p:tagLst>
</file>

<file path=ppt/tags/tag683.xml><?xml version="1.0" encoding="utf-8"?>
<p:tagLst xmlns:a="http://schemas.openxmlformats.org/drawingml/2006/main" xmlns:r="http://schemas.openxmlformats.org/officeDocument/2006/relationships" xmlns:p="http://schemas.openxmlformats.org/presentationml/2006/main">
  <p:tag name="NUM" val="8"/>
</p:tagLst>
</file>

<file path=ppt/tags/tag684.xml><?xml version="1.0" encoding="utf-8"?>
<p:tagLst xmlns:a="http://schemas.openxmlformats.org/drawingml/2006/main" xmlns:r="http://schemas.openxmlformats.org/officeDocument/2006/relationships" xmlns:p="http://schemas.openxmlformats.org/presentationml/2006/main">
  <p:tag name="NUM" val="1"/>
</p:tagLst>
</file>

<file path=ppt/tags/tag685.xml><?xml version="1.0" encoding="utf-8"?>
<p:tagLst xmlns:a="http://schemas.openxmlformats.org/drawingml/2006/main" xmlns:r="http://schemas.openxmlformats.org/officeDocument/2006/relationships" xmlns:p="http://schemas.openxmlformats.org/presentationml/2006/main">
  <p:tag name="NUM" val="2"/>
</p:tagLst>
</file>

<file path=ppt/tags/tag686.xml><?xml version="1.0" encoding="utf-8"?>
<p:tagLst xmlns:a="http://schemas.openxmlformats.org/drawingml/2006/main" xmlns:r="http://schemas.openxmlformats.org/officeDocument/2006/relationships" xmlns:p="http://schemas.openxmlformats.org/presentationml/2006/main">
  <p:tag name="NUM" val="3"/>
</p:tagLst>
</file>

<file path=ppt/tags/tag687.xml><?xml version="1.0" encoding="utf-8"?>
<p:tagLst xmlns:a="http://schemas.openxmlformats.org/drawingml/2006/main" xmlns:r="http://schemas.openxmlformats.org/officeDocument/2006/relationships" xmlns:p="http://schemas.openxmlformats.org/presentationml/2006/main">
  <p:tag name="NUM" val="4"/>
</p:tagLst>
</file>

<file path=ppt/tags/tag688.xml><?xml version="1.0" encoding="utf-8"?>
<p:tagLst xmlns:a="http://schemas.openxmlformats.org/drawingml/2006/main" xmlns:r="http://schemas.openxmlformats.org/officeDocument/2006/relationships" xmlns:p="http://schemas.openxmlformats.org/presentationml/2006/main">
  <p:tag name="NUM" val="5"/>
</p:tagLst>
</file>

<file path=ppt/tags/tag689.xml><?xml version="1.0" encoding="utf-8"?>
<p:tagLst xmlns:a="http://schemas.openxmlformats.org/drawingml/2006/main" xmlns:r="http://schemas.openxmlformats.org/officeDocument/2006/relationships" xmlns:p="http://schemas.openxmlformats.org/presentationml/2006/main">
  <p:tag name="NUM" val="6"/>
</p:tagLst>
</file>

<file path=ppt/tags/tag69.xml><?xml version="1.0" encoding="utf-8"?>
<p:tagLst xmlns:a="http://schemas.openxmlformats.org/drawingml/2006/main" xmlns:r="http://schemas.openxmlformats.org/officeDocument/2006/relationships" xmlns:p="http://schemas.openxmlformats.org/presentationml/2006/main">
  <p:tag name="NUM" val="6"/>
</p:tagLst>
</file>

<file path=ppt/tags/tag690.xml><?xml version="1.0" encoding="utf-8"?>
<p:tagLst xmlns:a="http://schemas.openxmlformats.org/drawingml/2006/main" xmlns:r="http://schemas.openxmlformats.org/officeDocument/2006/relationships" xmlns:p="http://schemas.openxmlformats.org/presentationml/2006/main">
  <p:tag name="NUM" val="7"/>
</p:tagLst>
</file>

<file path=ppt/tags/tag691.xml><?xml version="1.0" encoding="utf-8"?>
<p:tagLst xmlns:a="http://schemas.openxmlformats.org/drawingml/2006/main" xmlns:r="http://schemas.openxmlformats.org/officeDocument/2006/relationships" xmlns:p="http://schemas.openxmlformats.org/presentationml/2006/main">
  <p:tag name="NUM" val="8"/>
</p:tagLst>
</file>

<file path=ppt/tags/tag692.xml><?xml version="1.0" encoding="utf-8"?>
<p:tagLst xmlns:a="http://schemas.openxmlformats.org/drawingml/2006/main" xmlns:r="http://schemas.openxmlformats.org/officeDocument/2006/relationships" xmlns:p="http://schemas.openxmlformats.org/presentationml/2006/main">
  <p:tag name="NUM" val="1"/>
</p:tagLst>
</file>

<file path=ppt/tags/tag693.xml><?xml version="1.0" encoding="utf-8"?>
<p:tagLst xmlns:a="http://schemas.openxmlformats.org/drawingml/2006/main" xmlns:r="http://schemas.openxmlformats.org/officeDocument/2006/relationships" xmlns:p="http://schemas.openxmlformats.org/presentationml/2006/main">
  <p:tag name="NUM" val="2"/>
</p:tagLst>
</file>

<file path=ppt/tags/tag694.xml><?xml version="1.0" encoding="utf-8"?>
<p:tagLst xmlns:a="http://schemas.openxmlformats.org/drawingml/2006/main" xmlns:r="http://schemas.openxmlformats.org/officeDocument/2006/relationships" xmlns:p="http://schemas.openxmlformats.org/presentationml/2006/main">
  <p:tag name="NUM" val="3"/>
</p:tagLst>
</file>

<file path=ppt/tags/tag695.xml><?xml version="1.0" encoding="utf-8"?>
<p:tagLst xmlns:a="http://schemas.openxmlformats.org/drawingml/2006/main" xmlns:r="http://schemas.openxmlformats.org/officeDocument/2006/relationships" xmlns:p="http://schemas.openxmlformats.org/presentationml/2006/main">
  <p:tag name="NUM" val="4"/>
</p:tagLst>
</file>

<file path=ppt/tags/tag696.xml><?xml version="1.0" encoding="utf-8"?>
<p:tagLst xmlns:a="http://schemas.openxmlformats.org/drawingml/2006/main" xmlns:r="http://schemas.openxmlformats.org/officeDocument/2006/relationships" xmlns:p="http://schemas.openxmlformats.org/presentationml/2006/main">
  <p:tag name="NUM" val="5"/>
</p:tagLst>
</file>

<file path=ppt/tags/tag697.xml><?xml version="1.0" encoding="utf-8"?>
<p:tagLst xmlns:a="http://schemas.openxmlformats.org/drawingml/2006/main" xmlns:r="http://schemas.openxmlformats.org/officeDocument/2006/relationships" xmlns:p="http://schemas.openxmlformats.org/presentationml/2006/main">
  <p:tag name="NUM" val="6"/>
</p:tagLst>
</file>

<file path=ppt/tags/tag698.xml><?xml version="1.0" encoding="utf-8"?>
<p:tagLst xmlns:a="http://schemas.openxmlformats.org/drawingml/2006/main" xmlns:r="http://schemas.openxmlformats.org/officeDocument/2006/relationships" xmlns:p="http://schemas.openxmlformats.org/presentationml/2006/main">
  <p:tag name="NUM" val="7"/>
</p:tagLst>
</file>

<file path=ppt/tags/tag699.xml><?xml version="1.0" encoding="utf-8"?>
<p:tagLst xmlns:a="http://schemas.openxmlformats.org/drawingml/2006/main" xmlns:r="http://schemas.openxmlformats.org/officeDocument/2006/relationships" xmlns:p="http://schemas.openxmlformats.org/presentationml/2006/main">
  <p:tag name="NUM" val="8"/>
</p:tagLst>
</file>

<file path=ppt/tags/tag7.xml><?xml version="1.0" encoding="utf-8"?>
<p:tagLst xmlns:a="http://schemas.openxmlformats.org/drawingml/2006/main" xmlns:r="http://schemas.openxmlformats.org/officeDocument/2006/relationships" xmlns:p="http://schemas.openxmlformats.org/presentationml/2006/main">
  <p:tag name="NUM" val="8"/>
</p:tagLst>
</file>

<file path=ppt/tags/tag70.xml><?xml version="1.0" encoding="utf-8"?>
<p:tagLst xmlns:a="http://schemas.openxmlformats.org/drawingml/2006/main" xmlns:r="http://schemas.openxmlformats.org/officeDocument/2006/relationships" xmlns:p="http://schemas.openxmlformats.org/presentationml/2006/main">
  <p:tag name="NUM" val="7"/>
</p:tagLst>
</file>

<file path=ppt/tags/tag700.xml><?xml version="1.0" encoding="utf-8"?>
<p:tagLst xmlns:a="http://schemas.openxmlformats.org/drawingml/2006/main" xmlns:r="http://schemas.openxmlformats.org/officeDocument/2006/relationships" xmlns:p="http://schemas.openxmlformats.org/presentationml/2006/main">
  <p:tag name="NUM" val="9"/>
</p:tagLst>
</file>

<file path=ppt/tags/tag71.xml><?xml version="1.0" encoding="utf-8"?>
<p:tagLst xmlns:a="http://schemas.openxmlformats.org/drawingml/2006/main" xmlns:r="http://schemas.openxmlformats.org/officeDocument/2006/relationships" xmlns:p="http://schemas.openxmlformats.org/presentationml/2006/main">
  <p:tag name="NUM" val="8"/>
</p:tagLst>
</file>

<file path=ppt/tags/tag72.xml><?xml version="1.0" encoding="utf-8"?>
<p:tagLst xmlns:a="http://schemas.openxmlformats.org/drawingml/2006/main" xmlns:r="http://schemas.openxmlformats.org/officeDocument/2006/relationships" xmlns:p="http://schemas.openxmlformats.org/presentationml/2006/main">
  <p:tag name="NUM" val="9"/>
</p:tagLst>
</file>

<file path=ppt/tags/tag73.xml><?xml version="1.0" encoding="utf-8"?>
<p:tagLst xmlns:a="http://schemas.openxmlformats.org/drawingml/2006/main" xmlns:r="http://schemas.openxmlformats.org/officeDocument/2006/relationships" xmlns:p="http://schemas.openxmlformats.org/presentationml/2006/main">
  <p:tag name="NUM" val="10"/>
</p:tagLst>
</file>

<file path=ppt/tags/tag74.xml><?xml version="1.0" encoding="utf-8"?>
<p:tagLst xmlns:a="http://schemas.openxmlformats.org/drawingml/2006/main" xmlns:r="http://schemas.openxmlformats.org/officeDocument/2006/relationships" xmlns:p="http://schemas.openxmlformats.org/presentationml/2006/main">
  <p:tag name="NUM" val="11"/>
</p:tagLst>
</file>

<file path=ppt/tags/tag75.xml><?xml version="1.0" encoding="utf-8"?>
<p:tagLst xmlns:a="http://schemas.openxmlformats.org/drawingml/2006/main" xmlns:r="http://schemas.openxmlformats.org/officeDocument/2006/relationships" xmlns:p="http://schemas.openxmlformats.org/presentationml/2006/main">
  <p:tag name="NUM" val="12"/>
</p:tagLst>
</file>

<file path=ppt/tags/tag76.xml><?xml version="1.0" encoding="utf-8"?>
<p:tagLst xmlns:a="http://schemas.openxmlformats.org/drawingml/2006/main" xmlns:r="http://schemas.openxmlformats.org/officeDocument/2006/relationships" xmlns:p="http://schemas.openxmlformats.org/presentationml/2006/main">
  <p:tag name="NUM" val="13"/>
</p:tagLst>
</file>

<file path=ppt/tags/tag77.xml><?xml version="1.0" encoding="utf-8"?>
<p:tagLst xmlns:a="http://schemas.openxmlformats.org/drawingml/2006/main" xmlns:r="http://schemas.openxmlformats.org/officeDocument/2006/relationships" xmlns:p="http://schemas.openxmlformats.org/presentationml/2006/main">
  <p:tag name="NUM" val="14"/>
</p:tagLst>
</file>

<file path=ppt/tags/tag78.xml><?xml version="1.0" encoding="utf-8"?>
<p:tagLst xmlns:a="http://schemas.openxmlformats.org/drawingml/2006/main" xmlns:r="http://schemas.openxmlformats.org/officeDocument/2006/relationships" xmlns:p="http://schemas.openxmlformats.org/presentationml/2006/main">
  <p:tag name="NUM" val="15"/>
</p:tagLst>
</file>

<file path=ppt/tags/tag79.xml><?xml version="1.0" encoding="utf-8"?>
<p:tagLst xmlns:a="http://schemas.openxmlformats.org/drawingml/2006/main" xmlns:r="http://schemas.openxmlformats.org/officeDocument/2006/relationships" xmlns:p="http://schemas.openxmlformats.org/presentationml/2006/main">
  <p:tag name="NUM" val="16"/>
</p:tagLst>
</file>

<file path=ppt/tags/tag8.xml><?xml version="1.0" encoding="utf-8"?>
<p:tagLst xmlns:a="http://schemas.openxmlformats.org/drawingml/2006/main" xmlns:r="http://schemas.openxmlformats.org/officeDocument/2006/relationships" xmlns:p="http://schemas.openxmlformats.org/presentationml/2006/main">
  <p:tag name="NUM" val="9"/>
</p:tagLst>
</file>

<file path=ppt/tags/tag80.xml><?xml version="1.0" encoding="utf-8"?>
<p:tagLst xmlns:a="http://schemas.openxmlformats.org/drawingml/2006/main" xmlns:r="http://schemas.openxmlformats.org/officeDocument/2006/relationships" xmlns:p="http://schemas.openxmlformats.org/presentationml/2006/main">
  <p:tag name="NUM" val="17"/>
</p:tagLst>
</file>

<file path=ppt/tags/tag81.xml><?xml version="1.0" encoding="utf-8"?>
<p:tagLst xmlns:a="http://schemas.openxmlformats.org/drawingml/2006/main" xmlns:r="http://schemas.openxmlformats.org/officeDocument/2006/relationships" xmlns:p="http://schemas.openxmlformats.org/presentationml/2006/main">
  <p:tag name="NUM" val="1"/>
</p:tagLst>
</file>

<file path=ppt/tags/tag82.xml><?xml version="1.0" encoding="utf-8"?>
<p:tagLst xmlns:a="http://schemas.openxmlformats.org/drawingml/2006/main" xmlns:r="http://schemas.openxmlformats.org/officeDocument/2006/relationships" xmlns:p="http://schemas.openxmlformats.org/presentationml/2006/main">
  <p:tag name="NUM" val="2"/>
</p:tagLst>
</file>

<file path=ppt/tags/tag83.xml><?xml version="1.0" encoding="utf-8"?>
<p:tagLst xmlns:a="http://schemas.openxmlformats.org/drawingml/2006/main" xmlns:r="http://schemas.openxmlformats.org/officeDocument/2006/relationships" xmlns:p="http://schemas.openxmlformats.org/presentationml/2006/main">
  <p:tag name="NUM" val="3"/>
</p:tagLst>
</file>

<file path=ppt/tags/tag84.xml><?xml version="1.0" encoding="utf-8"?>
<p:tagLst xmlns:a="http://schemas.openxmlformats.org/drawingml/2006/main" xmlns:r="http://schemas.openxmlformats.org/officeDocument/2006/relationships" xmlns:p="http://schemas.openxmlformats.org/presentationml/2006/main">
  <p:tag name="NUM" val="4"/>
</p:tagLst>
</file>

<file path=ppt/tags/tag85.xml><?xml version="1.0" encoding="utf-8"?>
<p:tagLst xmlns:a="http://schemas.openxmlformats.org/drawingml/2006/main" xmlns:r="http://schemas.openxmlformats.org/officeDocument/2006/relationships" xmlns:p="http://schemas.openxmlformats.org/presentationml/2006/main">
  <p:tag name="NUM" val="5"/>
</p:tagLst>
</file>

<file path=ppt/tags/tag86.xml><?xml version="1.0" encoding="utf-8"?>
<p:tagLst xmlns:a="http://schemas.openxmlformats.org/drawingml/2006/main" xmlns:r="http://schemas.openxmlformats.org/officeDocument/2006/relationships" xmlns:p="http://schemas.openxmlformats.org/presentationml/2006/main">
  <p:tag name="NUM" val="6"/>
</p:tagLst>
</file>

<file path=ppt/tags/tag87.xml><?xml version="1.0" encoding="utf-8"?>
<p:tagLst xmlns:a="http://schemas.openxmlformats.org/drawingml/2006/main" xmlns:r="http://schemas.openxmlformats.org/officeDocument/2006/relationships" xmlns:p="http://schemas.openxmlformats.org/presentationml/2006/main">
  <p:tag name="NUM" val="7"/>
</p:tagLst>
</file>

<file path=ppt/tags/tag88.xml><?xml version="1.0" encoding="utf-8"?>
<p:tagLst xmlns:a="http://schemas.openxmlformats.org/drawingml/2006/main" xmlns:r="http://schemas.openxmlformats.org/officeDocument/2006/relationships" xmlns:p="http://schemas.openxmlformats.org/presentationml/2006/main">
  <p:tag name="NUM" val="8"/>
</p:tagLst>
</file>

<file path=ppt/tags/tag89.xml><?xml version="1.0" encoding="utf-8"?>
<p:tagLst xmlns:a="http://schemas.openxmlformats.org/drawingml/2006/main" xmlns:r="http://schemas.openxmlformats.org/officeDocument/2006/relationships" xmlns:p="http://schemas.openxmlformats.org/presentationml/2006/main">
  <p:tag name="NUM" val="9"/>
</p:tagLst>
</file>

<file path=ppt/tags/tag9.xml><?xml version="1.0" encoding="utf-8"?>
<p:tagLst xmlns:a="http://schemas.openxmlformats.org/drawingml/2006/main" xmlns:r="http://schemas.openxmlformats.org/officeDocument/2006/relationships" xmlns:p="http://schemas.openxmlformats.org/presentationml/2006/main">
  <p:tag name="NUM" val="10"/>
</p:tagLst>
</file>

<file path=ppt/tags/tag90.xml><?xml version="1.0" encoding="utf-8"?>
<p:tagLst xmlns:a="http://schemas.openxmlformats.org/drawingml/2006/main" xmlns:r="http://schemas.openxmlformats.org/officeDocument/2006/relationships" xmlns:p="http://schemas.openxmlformats.org/presentationml/2006/main">
  <p:tag name="NUM" val="10"/>
</p:tagLst>
</file>

<file path=ppt/tags/tag91.xml><?xml version="1.0" encoding="utf-8"?>
<p:tagLst xmlns:a="http://schemas.openxmlformats.org/drawingml/2006/main" xmlns:r="http://schemas.openxmlformats.org/officeDocument/2006/relationships" xmlns:p="http://schemas.openxmlformats.org/presentationml/2006/main">
  <p:tag name="NUM" val="11"/>
</p:tagLst>
</file>

<file path=ppt/tags/tag92.xml><?xml version="1.0" encoding="utf-8"?>
<p:tagLst xmlns:a="http://schemas.openxmlformats.org/drawingml/2006/main" xmlns:r="http://schemas.openxmlformats.org/officeDocument/2006/relationships" xmlns:p="http://schemas.openxmlformats.org/presentationml/2006/main">
  <p:tag name="NUM" val="12"/>
</p:tagLst>
</file>

<file path=ppt/tags/tag93.xml><?xml version="1.0" encoding="utf-8"?>
<p:tagLst xmlns:a="http://schemas.openxmlformats.org/drawingml/2006/main" xmlns:r="http://schemas.openxmlformats.org/officeDocument/2006/relationships" xmlns:p="http://schemas.openxmlformats.org/presentationml/2006/main">
  <p:tag name="NUM" val="13"/>
</p:tagLst>
</file>

<file path=ppt/tags/tag94.xml><?xml version="1.0" encoding="utf-8"?>
<p:tagLst xmlns:a="http://schemas.openxmlformats.org/drawingml/2006/main" xmlns:r="http://schemas.openxmlformats.org/officeDocument/2006/relationships" xmlns:p="http://schemas.openxmlformats.org/presentationml/2006/main">
  <p:tag name="NUM" val="14"/>
</p:tagLst>
</file>

<file path=ppt/tags/tag95.xml><?xml version="1.0" encoding="utf-8"?>
<p:tagLst xmlns:a="http://schemas.openxmlformats.org/drawingml/2006/main" xmlns:r="http://schemas.openxmlformats.org/officeDocument/2006/relationships" xmlns:p="http://schemas.openxmlformats.org/presentationml/2006/main">
  <p:tag name="NUM" val="15"/>
</p:tagLst>
</file>

<file path=ppt/tags/tag96.xml><?xml version="1.0" encoding="utf-8"?>
<p:tagLst xmlns:a="http://schemas.openxmlformats.org/drawingml/2006/main" xmlns:r="http://schemas.openxmlformats.org/officeDocument/2006/relationships" xmlns:p="http://schemas.openxmlformats.org/presentationml/2006/main">
  <p:tag name="NUM" val="1"/>
</p:tagLst>
</file>

<file path=ppt/tags/tag97.xml><?xml version="1.0" encoding="utf-8"?>
<p:tagLst xmlns:a="http://schemas.openxmlformats.org/drawingml/2006/main" xmlns:r="http://schemas.openxmlformats.org/officeDocument/2006/relationships" xmlns:p="http://schemas.openxmlformats.org/presentationml/2006/main">
  <p:tag name="NUM" val="2"/>
</p:tagLst>
</file>

<file path=ppt/tags/tag98.xml><?xml version="1.0" encoding="utf-8"?>
<p:tagLst xmlns:a="http://schemas.openxmlformats.org/drawingml/2006/main" xmlns:r="http://schemas.openxmlformats.org/officeDocument/2006/relationships" xmlns:p="http://schemas.openxmlformats.org/presentationml/2006/main">
  <p:tag name="NUM" val="3"/>
</p:tagLst>
</file>

<file path=ppt/tags/tag9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7678</TotalTime>
  <Words>3114</Words>
  <Application>Microsoft Office PowerPoint</Application>
  <PresentationFormat>Affichage à l'écran (4:3)</PresentationFormat>
  <Paragraphs>569</Paragraphs>
  <Slides>55</Slides>
  <Notes>55</Notes>
  <HiddenSlides>0</HiddenSlides>
  <MMClips>0</MMClips>
  <ScaleCrop>false</ScaleCrop>
  <HeadingPairs>
    <vt:vector size="4" baseType="variant">
      <vt:variant>
        <vt:lpstr>Thème</vt:lpstr>
      </vt:variant>
      <vt:variant>
        <vt:i4>2</vt:i4>
      </vt:variant>
      <vt:variant>
        <vt:lpstr>Titres des diapositives</vt:lpstr>
      </vt:variant>
      <vt:variant>
        <vt:i4>55</vt:i4>
      </vt:variant>
    </vt:vector>
  </HeadingPairs>
  <TitlesOfParts>
    <vt:vector size="57" baseType="lpstr">
      <vt:lpstr>Thème Office</vt:lpstr>
      <vt:lpstr>Conception personnalisée</vt:lpstr>
      <vt:lpstr>Rapport synthèse BNQ 21000</vt:lpstr>
      <vt:lpstr>Avant-propos</vt:lpstr>
      <vt:lpstr>Guide d’utilisation</vt:lpstr>
      <vt:lpstr>Table des matières</vt:lpstr>
      <vt:lpstr>Synthèse des points forts et à améliorer</vt:lpstr>
      <vt:lpstr>Synthèse de l’analyse par dimension</vt:lpstr>
      <vt:lpstr>Résultats – Dimension transversale </vt:lpstr>
      <vt:lpstr>Résultats – Dimension économique </vt:lpstr>
      <vt:lpstr>Résultats – Dimension sociale </vt:lpstr>
      <vt:lpstr>Résultats – Dimension environnementale </vt:lpstr>
      <vt:lpstr>Progresser vers un développement durable </vt:lpstr>
      <vt:lpstr>Conclusion (exemple)</vt:lpstr>
      <vt:lpstr>Table des annexes</vt:lpstr>
      <vt:lpstr>Annexe 1 : Pourquoi la démarche BNQ?</vt:lpstr>
      <vt:lpstr>Annexe 2 : En quoi consiste la démarche BNQ?</vt:lpstr>
      <vt:lpstr>Annexe 3 : Développement durable (1/2)</vt:lpstr>
      <vt:lpstr>Annexe 3 : Développement durable (2/2)</vt:lpstr>
      <vt:lpstr>Enjeu prioritaire 1 :  </vt:lpstr>
      <vt:lpstr>Enjeu prioritaire 1 : </vt:lpstr>
      <vt:lpstr>Enjeu prioritaire 2 : </vt:lpstr>
      <vt:lpstr>Enjeu prioritaire 2 : </vt:lpstr>
      <vt:lpstr>Enjeu prioritaire 3 : </vt:lpstr>
      <vt:lpstr>Enjeu prioritaire 3 : </vt:lpstr>
      <vt:lpstr>Enjeu prioritaire 4 : </vt:lpstr>
      <vt:lpstr>Enjeu prioritaire 4 : </vt:lpstr>
      <vt:lpstr>Enjeu prioritaire 5 : </vt:lpstr>
      <vt:lpstr>Enjeu prioritaire 5 :  </vt:lpstr>
      <vt:lpstr>Enjeu prioritaire 6 : </vt:lpstr>
      <vt:lpstr>Enjeu prioritaire 6 : </vt:lpstr>
      <vt:lpstr>Enjeu non prioritaire : </vt:lpstr>
      <vt:lpstr>Enjeu non prioritaire : </vt:lpstr>
      <vt:lpstr>Enjeu non prioritaire :  </vt:lpstr>
      <vt:lpstr>Enjeu non prioritaire : </vt:lpstr>
      <vt:lpstr>Enjeu non prioritaire : </vt:lpstr>
      <vt:lpstr>Enjeu non prioritaire : </vt:lpstr>
      <vt:lpstr>Enjeu non prioritaire : </vt:lpstr>
      <vt:lpstr>Enjeu non prioritaire : </vt:lpstr>
      <vt:lpstr>Présentation PowerPoint</vt:lpstr>
      <vt:lpstr>Présentation PowerPoint</vt:lpstr>
      <vt:lpstr>Enjeu non prioritaire :</vt:lpstr>
      <vt:lpstr>Enjeu non prioritaire : </vt:lpstr>
      <vt:lpstr>Enjeu non prioritaire : </vt:lpstr>
      <vt:lpstr>Enjeu non prioritaire : </vt:lpstr>
      <vt:lpstr>Enjeu non prioritaire : </vt:lpstr>
      <vt:lpstr>Étape 1 de la démarche BNQ</vt:lpstr>
      <vt:lpstr>Étape 2 de la démarche BNQ</vt:lpstr>
      <vt:lpstr>Étape 3 de la démarche BNQ</vt:lpstr>
      <vt:lpstr>Étape 4 de la démarche BNQ</vt:lpstr>
      <vt:lpstr>Étape 5 de la démarche BNQ</vt:lpstr>
      <vt:lpstr>Étape 6 de la démarche BNQ</vt:lpstr>
      <vt:lpstr>Étape 7 de la démarche BNQ</vt:lpstr>
      <vt:lpstr>Définition des enjeux – Dimension transversale</vt:lpstr>
      <vt:lpstr>Définition des enjeux – Dimension économique</vt:lpstr>
      <vt:lpstr>Définition des enjeux – Dimension sociale</vt:lpstr>
      <vt:lpstr>Définition des enjeux – Dimension environnementale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Organisation et  développement durable - partie II</dc:title>
  <dc:creator>Jean Cadieux</dc:creator>
  <cp:lastModifiedBy>Charles Duchesne</cp:lastModifiedBy>
  <cp:revision>637</cp:revision>
  <cp:lastPrinted>2012-11-06T15:12:32Z</cp:lastPrinted>
  <dcterms:created xsi:type="dcterms:W3CDTF">2012-02-20T16:06:07Z</dcterms:created>
  <dcterms:modified xsi:type="dcterms:W3CDTF">2013-03-15T19:51:17Z</dcterms:modified>
</cp:coreProperties>
</file>